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Proxima Nova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Questrial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DF52E4-AB8C-4671-A240-DC1C28EE1879}">
  <a:tblStyle styleId="{48DF52E4-AB8C-4671-A240-DC1C28EE1879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1397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554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094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021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096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683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824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794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806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160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300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63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853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9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36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580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31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431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1665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6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‹N°›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GB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850" y="0"/>
            <a:ext cx="9429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3575" y="1158475"/>
            <a:ext cx="5699700" cy="23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Cahier augmenté imprimable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Contenu de qualité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Solution de distribution clé en main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Expérience interactive pour l’élève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Outils et contenu supplémentaires pour l’enseignant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2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5650" y="-280875"/>
            <a:ext cx="3270600" cy="21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5">
            <a:alphaModFix/>
          </a:blip>
          <a:srcRect l="32191" t="20363" r="31467"/>
          <a:stretch/>
        </p:blipFill>
        <p:spPr>
          <a:xfrm>
            <a:off x="5608475" y="0"/>
            <a:ext cx="355984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0" y="72050"/>
            <a:ext cx="5514300" cy="469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Contenu de qualité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Contenu venant des cours en ligne de ChallengeU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Contenu mis à jour et amélioré à chaque trimestre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Contenu additionnel en ligne (exercices supplémentaires, examens pratiques, grilles de correction, vidéos, solutionnaires…)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Possibilité d’imprimer en couleur ou en noir et blanc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Bon de commande disponible par courriel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2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6100" y="4353375"/>
            <a:ext cx="1737900" cy="1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8825" y="72050"/>
            <a:ext cx="2730150" cy="211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5822500" y="232650"/>
            <a:ext cx="1053300" cy="32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b="1">
                <a:solidFill>
                  <a:srgbClr val="FFFFFF"/>
                </a:solidFill>
              </a:rPr>
              <a:t>PDF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1425" y="2379498"/>
            <a:ext cx="2255042" cy="15788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5" name="Shape 1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1581" y="2857127"/>
            <a:ext cx="2255042" cy="157892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0" y="72050"/>
            <a:ext cx="5514300" cy="493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Solution de distribution clé en main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Envoi à la CS un </a:t>
            </a:r>
            <a:r>
              <a:rPr lang="en-GB" sz="1800" i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kit</a:t>
            </a: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de démarrage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Version PDF du cahier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Code d’accès enseignants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Code d’accès étudiants sous forme d’autocollant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Impression dans la quantité de votre choix. </a:t>
            </a:r>
            <a:b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GB" sz="1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Les cahiers ont été faits pour optimiser l’utilisation de l’encre.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Préparation des cahiers (autocollants à mettre)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Facturation mensuelle à la CS selon le nombre d’autocollants acheté (5$/unité)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Les codes émis sont valables pour 12 mois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2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6100" y="4353375"/>
            <a:ext cx="1737900" cy="1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976" y="201800"/>
            <a:ext cx="2896132" cy="24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3425" y="2836325"/>
            <a:ext cx="2353225" cy="118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0" y="72050"/>
            <a:ext cx="5514300" cy="44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Expérience interactive pour l’élève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Avec le cahier, l’élève peut compléter son cours en écrivant dans son cahier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L’élève peut accéder à une version en ligne des activités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Pour chaque activité, il a accès à du matériel supplémentaire incluant: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Activités en couleur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Vidéos de théorie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Vidéos d’exercices similaires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Foire aux questions</a:t>
            </a:r>
          </a:p>
          <a:p>
            <a:pPr marL="914400" lvl="1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Validation de sa réponse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2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6100" y="4353375"/>
            <a:ext cx="1737900" cy="1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7574" y="328725"/>
            <a:ext cx="2733224" cy="40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200" y="0"/>
            <a:ext cx="692079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1" name="Shape 221"/>
          <p:cNvSpPr/>
          <p:nvPr/>
        </p:nvSpPr>
        <p:spPr>
          <a:xfrm>
            <a:off x="4622400" y="0"/>
            <a:ext cx="3252600" cy="257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975" y="20800"/>
            <a:ext cx="8536509" cy="510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3954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0450" y="0"/>
            <a:ext cx="1041722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032" y="0"/>
            <a:ext cx="25178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0" y="72050"/>
            <a:ext cx="5514300" cy="417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Outils et contenu supplémentaires pour l’enseignant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Accès au contenu complet de la plateforme incluant: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Corrigé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Examen pratique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Grille de correction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○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Boîte à outils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Possibilité d’imprimer des pages additionnelles (ex. Examens de pratique ou exercices supplémentaires ou activités mises à jour)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2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6100" y="4353375"/>
            <a:ext cx="1737900" cy="1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6750" y="244650"/>
            <a:ext cx="3345199" cy="16462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6" name="Shape 2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6149" y="2316350"/>
            <a:ext cx="3306398" cy="19311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311700" y="1618200"/>
            <a:ext cx="5484000" cy="208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</a:p>
          <a:p>
            <a:pPr lvl="0" algn="ctr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Commentaires</a:t>
            </a:r>
          </a:p>
          <a:p>
            <a:pPr lvl="0" algn="ctr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b="1">
              <a:solidFill>
                <a:srgbClr val="98C7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MERCI :)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2725" y="-68325"/>
            <a:ext cx="3270600" cy="21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763175" y="2024300"/>
            <a:ext cx="3006600" cy="755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Proxima Nova"/>
              <a:buNone/>
            </a:pPr>
            <a:r>
              <a:rPr lang="en-GB" sz="3600" b="1" i="0" u="none" strike="noStrike" cap="none">
                <a:solidFill>
                  <a:srgbClr val="95C11F"/>
                </a:solidFill>
                <a:latin typeface="Proxima Nova"/>
                <a:ea typeface="Proxima Nova"/>
                <a:cs typeface="Proxima Nova"/>
                <a:sym typeface="Proxima Nova"/>
              </a:rPr>
              <a:t>Présentation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438525" y="1515450"/>
            <a:ext cx="3984600" cy="2564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	</a:t>
            </a:r>
            <a:r>
              <a:rPr lang="en-GB" sz="1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Présentation des animateurs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 	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Présentation de D</a:t>
            </a:r>
            <a:r>
              <a:rPr lang="en-GB" sz="16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iplômatiqc</a:t>
            </a:r>
          </a:p>
          <a:p>
            <a:pPr lvl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	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Survol de la plateforme</a:t>
            </a:r>
          </a:p>
          <a:p>
            <a:pPr lvl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b="1"/>
              <a:t>4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	Cahiers interactifs</a:t>
            </a:r>
          </a:p>
        </p:txBody>
      </p:sp>
      <p:cxnSp>
        <p:nvCxnSpPr>
          <p:cNvPr id="108" name="Shape 108"/>
          <p:cNvCxnSpPr/>
          <p:nvPr/>
        </p:nvCxnSpPr>
        <p:spPr>
          <a:xfrm>
            <a:off x="4056150" y="811225"/>
            <a:ext cx="0" cy="35049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629" y="341675"/>
            <a:ext cx="2852699" cy="1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71100" y="1008600"/>
            <a:ext cx="5699700" cy="23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Organisme à but non lucratif (OBNL)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Créé en janvier 2016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Dirigé par un conseil d’administration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En partenariat avec ChallengeU pour la plateforme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Premier partenariat avec la CS du Lac-St-Jean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3 CS font partenariat avec Diplomatiqc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28 commissions scolaires rencontrées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12 propositions d’entente envoyées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7850" y="4216875"/>
            <a:ext cx="1498200" cy="9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2725" y="-449325"/>
            <a:ext cx="3270600" cy="21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71100" y="1770600"/>
            <a:ext cx="5699700" cy="23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</a:p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91666"/>
              <a:buFont typeface="Arial"/>
              <a:buNone/>
            </a:pPr>
            <a:endParaRPr b="1">
              <a:solidFill>
                <a:srgbClr val="98C7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Accompagner les apprenants dans la réalisation de leur projet de vie 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2725" y="-68325"/>
            <a:ext cx="3270600" cy="21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192475" y="1068800"/>
            <a:ext cx="5646000" cy="31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VISION</a:t>
            </a:r>
          </a:p>
          <a:p>
            <a:pPr marL="0" lvl="0" indent="-69850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91666"/>
              <a:buFont typeface="Arial"/>
              <a:buNone/>
            </a:pPr>
            <a:endParaRPr b="1">
              <a:solidFill>
                <a:srgbClr val="98C7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Soutenir les centres et les services d’éducation des adultes dans la réalisation de leur mission</a:t>
            </a:r>
          </a:p>
          <a:p>
            <a: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Offrir des contenus de cours dans le respect des programmes édictés par le ministère de l’Éducation et de l’Enseignement supérieur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6875" y="-296950"/>
            <a:ext cx="3270600" cy="21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192475" y="1068800"/>
            <a:ext cx="5646000" cy="31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RÔLE</a:t>
            </a:r>
          </a:p>
          <a:p>
            <a:pPr marL="0" lvl="0" indent="-6985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91666"/>
              <a:buFont typeface="Arial"/>
              <a:buNone/>
            </a:pPr>
            <a:endParaRPr b="1">
              <a:solidFill>
                <a:srgbClr val="98C7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GB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Servir d’agent de liaison entre les centres et les services d’éducation des adultes et ChallengeU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6875" y="-296950"/>
            <a:ext cx="3270600" cy="21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192475" y="535400"/>
            <a:ext cx="5646000" cy="55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COURS DISPONIBLES SUR LA PLATEFORME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 sz="14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342975"/>
            <a:ext cx="1391400" cy="9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6">
            <a:alphaModFix/>
          </a:blip>
          <a:srcRect b="32060"/>
          <a:stretch/>
        </p:blipFill>
        <p:spPr>
          <a:xfrm>
            <a:off x="1426875" y="-601750"/>
            <a:ext cx="3270600" cy="145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5" name="Shape 155"/>
          <p:cNvGraphicFramePr/>
          <p:nvPr/>
        </p:nvGraphicFramePr>
        <p:xfrm>
          <a:off x="260337" y="115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{48DF52E4-AB8C-4671-A240-DC1C28EE1879}</a:tableStyleId>
              </a:tblPr>
              <a:tblGrid>
                <a:gridCol w="2540125"/>
                <a:gridCol w="948925"/>
                <a:gridCol w="2125500"/>
              </a:tblGrid>
              <a:tr h="4311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Cours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Nombre d’heures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Sortie prévue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Méthodologie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25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Terminé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Mise à niveau math 4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Terminé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Mathématiques CST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Terminé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3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Mathématiques TS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4161 - Terminé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4162 - Avril 2017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4163 - Mai 2017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Mise à niveau français 4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et 5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Terminé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5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Français 5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5201 - Avril 2017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5202 - Avril 2017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5203 - Mai 2017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5204 - Juin 2017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192475" y="840200"/>
            <a:ext cx="5646000" cy="55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COURS EN PRODUCTION HIVER 2017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 sz="14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342975"/>
            <a:ext cx="1391400" cy="9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6">
            <a:alphaModFix/>
          </a:blip>
          <a:srcRect b="32060"/>
          <a:stretch/>
        </p:blipFill>
        <p:spPr>
          <a:xfrm>
            <a:off x="1426875" y="-449350"/>
            <a:ext cx="3270600" cy="145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Shape 165"/>
          <p:cNvGraphicFramePr/>
          <p:nvPr/>
        </p:nvGraphicFramePr>
        <p:xfrm>
          <a:off x="260337" y="1769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{48DF52E4-AB8C-4671-A240-DC1C28EE1879}</a:tableStyleId>
              </a:tblPr>
              <a:tblGrid>
                <a:gridCol w="2913300"/>
                <a:gridCol w="1342225"/>
                <a:gridCol w="1359025"/>
              </a:tblGrid>
              <a:tr h="431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Cours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Nombre d’heures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Sortie prévue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Mise à niveau Math 3</a:t>
                      </a:r>
                      <a:r>
                        <a:rPr lang="en-GB" sz="1200" baseline="30000">
                          <a:solidFill>
                            <a:schemeClr val="dk1"/>
                          </a:solidFill>
                        </a:rPr>
                        <a:t>e</a:t>
                      </a: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Juin 2017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Mathématiques 3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Juin 2017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Français 4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Automne 2017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Mise à niveau Anglais 5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Hiver 2018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3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Anglais 5</a:t>
                      </a:r>
                      <a:r>
                        <a:rPr lang="en-GB" sz="1200" baseline="30000"/>
                        <a:t>e</a:t>
                      </a:r>
                      <a:r>
                        <a:rPr lang="en-GB" sz="1200"/>
                        <a:t> secondaire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100 h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Hiver 2018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1618200"/>
            <a:ext cx="5484000" cy="208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98C723"/>
                </a:solidFill>
                <a:latin typeface="Calibri"/>
                <a:ea typeface="Calibri"/>
                <a:cs typeface="Calibri"/>
                <a:sym typeface="Calibri"/>
              </a:rPr>
              <a:t>SURVOL DE LA PLATEFORME</a:t>
            </a:r>
          </a:p>
          <a:p>
            <a:pPr marL="457200" marR="0" lvl="0" indent="-33020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04041"/>
              </a:buClr>
              <a:buSzPct val="100000"/>
              <a:buFont typeface="Proxima Nova"/>
              <a:buChar char="●"/>
            </a:pPr>
            <a:r>
              <a:rPr lang="en-GB" sz="1600">
                <a:solidFill>
                  <a:srgbClr val="404041"/>
                </a:solidFill>
                <a:latin typeface="Proxima Nova"/>
                <a:ea typeface="Proxima Nova"/>
                <a:cs typeface="Proxima Nova"/>
                <a:sym typeface="Proxima Nova"/>
              </a:rPr>
              <a:t>Diplômatiqc, en partenariat avec :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876" y="0"/>
            <a:ext cx="94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4049" y="4049825"/>
            <a:ext cx="1831200" cy="1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6" y="0"/>
            <a:ext cx="3446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2725" y="-68325"/>
            <a:ext cx="3270600" cy="21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2725" y="2829124"/>
            <a:ext cx="2170132" cy="122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Affichage à l'écran (16:9)</PresentationFormat>
  <Paragraphs>112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Proxima Nova</vt:lpstr>
      <vt:lpstr>Calibri</vt:lpstr>
      <vt:lpstr>Questrial</vt:lpstr>
      <vt:lpstr>simple-light-2</vt:lpstr>
      <vt:lpstr>simple-light-2</vt:lpstr>
      <vt:lpstr>Présentation PowerPoint</vt:lpstr>
      <vt:lpstr>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Danielle Gilbert</dc:creator>
  <cp:lastModifiedBy>Danielle Gilbert</cp:lastModifiedBy>
  <cp:revision>1</cp:revision>
  <dcterms:modified xsi:type="dcterms:W3CDTF">2017-05-01T16:01:46Z</dcterms:modified>
</cp:coreProperties>
</file>