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56" r:id="rId2"/>
    <p:sldId id="258" r:id="rId3"/>
    <p:sldId id="259" r:id="rId4"/>
    <p:sldId id="257" r:id="rId5"/>
    <p:sldId id="265" r:id="rId6"/>
    <p:sldId id="266" r:id="rId7"/>
    <p:sldId id="260" r:id="rId8"/>
    <p:sldId id="262" r:id="rId9"/>
    <p:sldId id="261" r:id="rId10"/>
    <p:sldId id="263" r:id="rId11"/>
    <p:sldId id="264"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1A10B60-2CBD-4A45-AC45-AEFDAA305C00}" type="datetimeFigureOut">
              <a:rPr lang="fr-CA" smtClean="0"/>
              <a:t>2018-05-15</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6FA3DD4-7460-4C77-8F4A-CC7BD45619BF}" type="slidenum">
              <a:rPr lang="fr-CA" smtClean="0"/>
              <a:t>‹N°›</a:t>
            </a:fld>
            <a:endParaRPr lang="fr-CA"/>
          </a:p>
        </p:txBody>
      </p:sp>
    </p:spTree>
    <p:extLst>
      <p:ext uri="{BB962C8B-B14F-4D97-AF65-F5344CB8AC3E}">
        <p14:creationId xmlns:p14="http://schemas.microsoft.com/office/powerpoint/2010/main" val="2164485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Cliquez et modifiez le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Cliquez et modifiez le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Cliquez et modifiez le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Cliquez et modifiez le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Cliquez et modifiez le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Cliquez et modifiez le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Cliquez et modifiez le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Cliquez et modifiez le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uments.recitus.qc.ca/" TargetMode="External"/><Relationship Id="rId7" Type="http://schemas.openxmlformats.org/officeDocument/2006/relationships/hyperlink" Target="mailto:jessika.dubuc@cssh.qc.ca" TargetMode="External"/><Relationship Id="rId2" Type="http://schemas.openxmlformats.org/officeDocument/2006/relationships/hyperlink" Target="https://www.taalecole.ca/lenseignement-explicite/" TargetMode="External"/><Relationship Id="rId1" Type="http://schemas.openxmlformats.org/officeDocument/2006/relationships/slideLayout" Target="../slideLayouts/slideLayout2.xml"/><Relationship Id="rId6" Type="http://schemas.openxmlformats.org/officeDocument/2006/relationships/hyperlink" Target="http://www.accompagnementfga.ca/universsocial/" TargetMode="External"/><Relationship Id="rId5" Type="http://schemas.openxmlformats.org/officeDocument/2006/relationships/hyperlink" Target="https://www.education-histoire.quebec/accounts/login/?next=/" TargetMode="External"/><Relationship Id="rId4" Type="http://schemas.openxmlformats.org/officeDocument/2006/relationships/hyperlink" Target="http://seduc.csdecou.qc.ca/sec-uv/operations-intellectuell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aalecole.ca/lenseignement-explicit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54" Type="http://schemas.openxmlformats.org/officeDocument/2006/relationships/tags" Target="../tags/tag154.xml"/><Relationship Id="rId159" Type="http://schemas.openxmlformats.org/officeDocument/2006/relationships/tags" Target="../tags/tag159.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tags" Target="../tags/tag14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160" Type="http://schemas.openxmlformats.org/officeDocument/2006/relationships/tags" Target="../tags/tag160.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55" Type="http://schemas.openxmlformats.org/officeDocument/2006/relationships/tags" Target="../tags/tag15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61"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tags" Target="../tags/tag148.xml"/><Relationship Id="rId151" Type="http://schemas.openxmlformats.org/officeDocument/2006/relationships/tags" Target="../tags/tag151.xml"/><Relationship Id="rId156" Type="http://schemas.openxmlformats.org/officeDocument/2006/relationships/tags" Target="../tags/tag156.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162" Type="http://schemas.openxmlformats.org/officeDocument/2006/relationships/image" Target="../media/image7.png"/><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157" Type="http://schemas.openxmlformats.org/officeDocument/2006/relationships/tags" Target="../tags/tag157.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tags" Target="../tags/tag15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image" Target="../media/image8.gif"/><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EE5767-56A5-0545-A649-1C2E33653366}"/>
              </a:ext>
            </a:extLst>
          </p:cNvPr>
          <p:cNvSpPr>
            <a:spLocks noGrp="1"/>
          </p:cNvSpPr>
          <p:nvPr>
            <p:ph type="ctrTitle"/>
          </p:nvPr>
        </p:nvSpPr>
        <p:spPr/>
        <p:txBody>
          <a:bodyPr/>
          <a:lstStyle/>
          <a:p>
            <a:r>
              <a:rPr lang="fr-CA"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20F0502020204030204" pitchFamily="34" charset="0"/>
              </a:rPr>
              <a:t>Les opérations intellectuelles et le dossier documentaire </a:t>
            </a:r>
            <a:endPar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mic Sans MS" panose="020F0502020204030204" pitchFamily="34" charset="0"/>
            </a:endParaRPr>
          </a:p>
        </p:txBody>
      </p:sp>
      <p:sp>
        <p:nvSpPr>
          <p:cNvPr id="3" name="Sous-titre 2">
            <a:extLst>
              <a:ext uri="{FF2B5EF4-FFF2-40B4-BE49-F238E27FC236}">
                <a16:creationId xmlns:a16="http://schemas.microsoft.com/office/drawing/2014/main" xmlns="" id="{2178FFFC-EB97-E248-B948-A12D095F96E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836091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26EC2C6-C20C-134F-95D9-8EFFAC263C49}"/>
              </a:ext>
            </a:extLst>
          </p:cNvPr>
          <p:cNvSpPr>
            <a:spLocks noGrp="1"/>
          </p:cNvSpPr>
          <p:nvPr>
            <p:ph type="title"/>
          </p:nvPr>
        </p:nvSpPr>
        <p:spPr/>
        <p:txBody>
          <a:bodyPr/>
          <a:lstStyle/>
          <a:p>
            <a:r>
              <a:rPr lang="fr-CA" dirty="0">
                <a:latin typeface="Comic Sans MS" panose="030F0702030302020204" pitchFamily="66" charset="0"/>
              </a:rPr>
              <a:t>Pratique autonome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89274305-4CBD-774E-9173-D5AD9D5BD637}"/>
              </a:ext>
            </a:extLst>
          </p:cNvPr>
          <p:cNvSpPr>
            <a:spLocks noGrp="1"/>
          </p:cNvSpPr>
          <p:nvPr>
            <p:ph idx="1"/>
          </p:nvPr>
        </p:nvSpPr>
        <p:spPr/>
        <p:txBody>
          <a:bodyPr>
            <a:normAutofit fontScale="92500"/>
          </a:bodyPr>
          <a:lstStyle/>
          <a:p>
            <a:pPr algn="just"/>
            <a:r>
              <a:rPr lang="fr-CA" b="0" i="0">
                <a:solidFill>
                  <a:srgbClr val="666666"/>
                </a:solidFill>
                <a:effectLst/>
                <a:latin typeface="Source Sans Pro"/>
              </a:rPr>
              <a:t>Lors de </a:t>
            </a:r>
            <a:r>
              <a:rPr lang="fr-CA" b="0" i="0">
                <a:solidFill>
                  <a:srgbClr val="800080"/>
                </a:solidFill>
                <a:effectLst/>
                <a:latin typeface="Source Sans Pro"/>
              </a:rPr>
              <a:t>la pratique autonome</a:t>
            </a:r>
            <a:r>
              <a:rPr lang="fr-CA" b="0" i="0">
                <a:solidFill>
                  <a:srgbClr val="666666"/>
                </a:solidFill>
                <a:effectLst/>
                <a:latin typeface="Source Sans Pro"/>
              </a:rPr>
              <a:t>, l’élève ayant un trouble d’apprentissage réinvestit seul dans de nouvelles situations d’apprentissage ce qu’il a compris lors du  modelage et appliqué en équipe lors de la pratique guidée. Cette étape constitue alors l’étape finale de l’apprentissage qui permet à l’élève ayant un trouble d’apprentissage de roder sa compréhension dans l’action jusqu’à l’obtention du niveau de maîtrise le plus élevé possible, en vue de consolider l’apprentissage. Elle permet également de repérer les élèves ayant un trouble d’apprentissage qui auront besoin  d’un soutien particulier avant d’aller plus loin.</a:t>
            </a:r>
          </a:p>
        </p:txBody>
      </p:sp>
    </p:spTree>
    <p:extLst>
      <p:ext uri="{BB962C8B-B14F-4D97-AF65-F5344CB8AC3E}">
        <p14:creationId xmlns:p14="http://schemas.microsoft.com/office/powerpoint/2010/main" val="3849406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F0BAB2B-C24C-C84B-8E05-AD5083FAB3FB}"/>
              </a:ext>
            </a:extLst>
          </p:cNvPr>
          <p:cNvSpPr>
            <a:spLocks noGrp="1"/>
          </p:cNvSpPr>
          <p:nvPr>
            <p:ph type="title"/>
          </p:nvPr>
        </p:nvSpPr>
        <p:spPr/>
        <p:txBody>
          <a:bodyPr/>
          <a:lstStyle/>
          <a:p>
            <a:r>
              <a:rPr lang="fr-CA" dirty="0">
                <a:latin typeface="Comic Sans MS" panose="030F0702030302020204" pitchFamily="66" charset="0"/>
              </a:rPr>
              <a:t>Références et ressources utiles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B9B92F59-3706-AD40-B9CB-ADC3D0C2E814}"/>
              </a:ext>
            </a:extLst>
          </p:cNvPr>
          <p:cNvSpPr>
            <a:spLocks noGrp="1"/>
          </p:cNvSpPr>
          <p:nvPr>
            <p:ph idx="1"/>
          </p:nvPr>
        </p:nvSpPr>
        <p:spPr/>
        <p:txBody>
          <a:bodyPr/>
          <a:lstStyle/>
          <a:p>
            <a:r>
              <a:rPr lang="fr-FR" dirty="0">
                <a:hlinkClick r:id="rId2"/>
              </a:rPr>
              <a:t>https://www.taalecole.ca/lenseignement-explicite/</a:t>
            </a:r>
            <a:endParaRPr lang="fr-FR" dirty="0"/>
          </a:p>
          <a:p>
            <a:r>
              <a:rPr lang="fr-CA" dirty="0"/>
              <a:t> </a:t>
            </a:r>
            <a:r>
              <a:rPr lang="fr-CA" dirty="0">
                <a:hlinkClick r:id="rId3"/>
              </a:rPr>
              <a:t>http://documents.recitus.qc.ca</a:t>
            </a:r>
            <a:r>
              <a:rPr lang="fr-CA" dirty="0" smtClean="0">
                <a:hlinkClick r:id="rId3"/>
              </a:rPr>
              <a:t>/</a:t>
            </a:r>
            <a:r>
              <a:rPr lang="fr-CA" dirty="0" smtClean="0"/>
              <a:t> </a:t>
            </a:r>
          </a:p>
          <a:p>
            <a:r>
              <a:rPr lang="fr-FR" dirty="0">
                <a:hlinkClick r:id="rId4"/>
              </a:rPr>
              <a:t>http://seduc.csdecou.qc.ca/sec-uv/operations-intellectuelles</a:t>
            </a:r>
            <a:r>
              <a:rPr lang="fr-FR" dirty="0" smtClean="0">
                <a:hlinkClick r:id="rId4"/>
              </a:rPr>
              <a:t>/</a:t>
            </a:r>
            <a:r>
              <a:rPr lang="fr-FR" dirty="0" smtClean="0"/>
              <a:t> </a:t>
            </a:r>
          </a:p>
          <a:p>
            <a:r>
              <a:rPr lang="fr-FR" dirty="0">
                <a:hlinkClick r:id="rId5"/>
              </a:rPr>
              <a:t>https://www.education-histoire.quebec/accounts/login/?next</a:t>
            </a:r>
            <a:r>
              <a:rPr lang="fr-FR" dirty="0" smtClean="0">
                <a:hlinkClick r:id="rId5"/>
              </a:rPr>
              <a:t>=/</a:t>
            </a:r>
            <a:r>
              <a:rPr lang="fr-FR" dirty="0" smtClean="0"/>
              <a:t> </a:t>
            </a:r>
          </a:p>
          <a:p>
            <a:r>
              <a:rPr lang="fr-FR" dirty="0">
                <a:hlinkClick r:id="rId6"/>
              </a:rPr>
              <a:t>http://www.accompagnementfga.ca/universsocial</a:t>
            </a:r>
            <a:r>
              <a:rPr lang="fr-FR" dirty="0" smtClean="0">
                <a:hlinkClick r:id="rId6"/>
              </a:rPr>
              <a:t>/</a:t>
            </a:r>
            <a:r>
              <a:rPr lang="fr-FR" dirty="0" smtClean="0"/>
              <a:t> </a:t>
            </a:r>
          </a:p>
          <a:p>
            <a:r>
              <a:rPr lang="fr-FR" dirty="0" smtClean="0">
                <a:hlinkClick r:id="rId7"/>
              </a:rPr>
              <a:t>jessika.dubuc@cssh.qc.ca</a:t>
            </a:r>
            <a:r>
              <a:rPr lang="fr-FR" dirty="0" smtClean="0"/>
              <a:t> </a:t>
            </a:r>
            <a:endParaRPr lang="fr-FR" dirty="0"/>
          </a:p>
        </p:txBody>
      </p:sp>
    </p:spTree>
    <p:extLst>
      <p:ext uri="{BB962C8B-B14F-4D97-AF65-F5344CB8AC3E}">
        <p14:creationId xmlns:p14="http://schemas.microsoft.com/office/powerpoint/2010/main" val="296651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98E6FA-B1D8-3C42-83A7-7A22E715774F}"/>
              </a:ext>
            </a:extLst>
          </p:cNvPr>
          <p:cNvSpPr>
            <a:spLocks noGrp="1"/>
          </p:cNvSpPr>
          <p:nvPr>
            <p:ph type="title"/>
          </p:nvPr>
        </p:nvSpPr>
        <p:spPr/>
        <p:txBody>
          <a:bodyPr/>
          <a:lstStyle/>
          <a:p>
            <a:r>
              <a:rPr lang="fr-CA" dirty="0">
                <a:latin typeface="Comic Sans MS" panose="030F0702030302020204" pitchFamily="66" charset="0"/>
              </a:rPr>
              <a:t>Enseignement explicite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322D5D47-4EFE-C94F-8A9A-B4424F6FBCD9}"/>
              </a:ext>
            </a:extLst>
          </p:cNvPr>
          <p:cNvSpPr>
            <a:spLocks noGrp="1"/>
          </p:cNvSpPr>
          <p:nvPr>
            <p:ph idx="1"/>
          </p:nvPr>
        </p:nvSpPr>
        <p:spPr>
          <a:xfrm>
            <a:off x="1295401" y="2146905"/>
            <a:ext cx="9601196" cy="3728963"/>
          </a:xfrm>
        </p:spPr>
        <p:txBody>
          <a:bodyPr/>
          <a:lstStyle/>
          <a:p>
            <a:endParaRPr lang="fr-FR" dirty="0"/>
          </a:p>
        </p:txBody>
      </p:sp>
      <p:sp>
        <p:nvSpPr>
          <p:cNvPr id="4" name="Rectangle : coins arrondis 3">
            <a:extLst>
              <a:ext uri="{FF2B5EF4-FFF2-40B4-BE49-F238E27FC236}">
                <a16:creationId xmlns:a16="http://schemas.microsoft.com/office/drawing/2014/main" xmlns="" id="{7DB9B71C-E5A5-6943-BA49-FDD688FA2947}"/>
              </a:ext>
            </a:extLst>
          </p:cNvPr>
          <p:cNvSpPr/>
          <p:nvPr/>
        </p:nvSpPr>
        <p:spPr>
          <a:xfrm>
            <a:off x="1663397" y="2556932"/>
            <a:ext cx="3598032"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xmlns="" id="{609F2501-8256-0146-93ED-4CE325EC5E1D}"/>
              </a:ext>
            </a:extLst>
          </p:cNvPr>
          <p:cNvSpPr txBox="1"/>
          <p:nvPr/>
        </p:nvSpPr>
        <p:spPr>
          <a:xfrm>
            <a:off x="1844675" y="3136612"/>
            <a:ext cx="3235476"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CA" sz="3200" dirty="0">
                <a:latin typeface="Comic Sans MS" panose="030F0702030302020204" pitchFamily="66" charset="0"/>
              </a:rPr>
              <a:t>Modelage </a:t>
            </a:r>
            <a:endParaRPr lang="fr-FR" sz="3200" dirty="0">
              <a:latin typeface="Comic Sans MS" panose="030F0702030302020204" pitchFamily="66" charset="0"/>
            </a:endParaRPr>
          </a:p>
        </p:txBody>
      </p:sp>
      <p:sp>
        <p:nvSpPr>
          <p:cNvPr id="7" name="Rectangle : coins arrondis 6">
            <a:extLst>
              <a:ext uri="{FF2B5EF4-FFF2-40B4-BE49-F238E27FC236}">
                <a16:creationId xmlns:a16="http://schemas.microsoft.com/office/drawing/2014/main" xmlns="" id="{0043B9BC-2906-1945-9F0D-A51978DC933B}"/>
              </a:ext>
            </a:extLst>
          </p:cNvPr>
          <p:cNvSpPr/>
          <p:nvPr/>
        </p:nvSpPr>
        <p:spPr>
          <a:xfrm>
            <a:off x="6930573" y="2514599"/>
            <a:ext cx="3598032"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xmlns="" id="{16D43B09-38AC-8B44-8651-56F76D48AFB7}"/>
              </a:ext>
            </a:extLst>
          </p:cNvPr>
          <p:cNvSpPr txBox="1"/>
          <p:nvPr/>
        </p:nvSpPr>
        <p:spPr>
          <a:xfrm>
            <a:off x="7111849" y="3136611"/>
            <a:ext cx="3235476"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CA" sz="3200" dirty="0">
                <a:latin typeface="Comic Sans MS" panose="030F0702030302020204" pitchFamily="66" charset="0"/>
              </a:rPr>
              <a:t>Pratique guidée</a:t>
            </a:r>
            <a:endParaRPr lang="fr-FR" sz="3200" dirty="0">
              <a:latin typeface="Comic Sans MS" panose="030F0702030302020204" pitchFamily="66" charset="0"/>
            </a:endParaRPr>
          </a:p>
        </p:txBody>
      </p:sp>
      <p:sp>
        <p:nvSpPr>
          <p:cNvPr id="11" name="Rectangle : coins arrondis 10">
            <a:extLst>
              <a:ext uri="{FF2B5EF4-FFF2-40B4-BE49-F238E27FC236}">
                <a16:creationId xmlns:a16="http://schemas.microsoft.com/office/drawing/2014/main" xmlns="" id="{256E57C4-06E1-A741-8FB7-308072D23D93}"/>
              </a:ext>
            </a:extLst>
          </p:cNvPr>
          <p:cNvSpPr/>
          <p:nvPr/>
        </p:nvSpPr>
        <p:spPr>
          <a:xfrm>
            <a:off x="4480981" y="3992319"/>
            <a:ext cx="3598032" cy="1828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xmlns="" id="{542D1C4A-5588-E24E-A94F-AE88AC7CCD98}"/>
              </a:ext>
            </a:extLst>
          </p:cNvPr>
          <p:cNvSpPr txBox="1"/>
          <p:nvPr/>
        </p:nvSpPr>
        <p:spPr>
          <a:xfrm>
            <a:off x="4662259" y="4408810"/>
            <a:ext cx="3235476" cy="107721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CA" sz="3200" dirty="0">
                <a:latin typeface="Comic Sans MS" panose="030F0702030302020204" pitchFamily="66" charset="0"/>
              </a:rPr>
              <a:t>Pratique autonome</a:t>
            </a:r>
            <a:endParaRPr lang="fr-FR" sz="3200" dirty="0">
              <a:latin typeface="Comic Sans MS" panose="030F0702030302020204" pitchFamily="66" charset="0"/>
            </a:endParaRPr>
          </a:p>
        </p:txBody>
      </p:sp>
    </p:spTree>
    <p:extLst>
      <p:ext uri="{BB962C8B-B14F-4D97-AF65-F5344CB8AC3E}">
        <p14:creationId xmlns:p14="http://schemas.microsoft.com/office/powerpoint/2010/main" val="36159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68C1B3-7D7A-5D49-BF9C-4E302D4B7199}"/>
              </a:ext>
            </a:extLst>
          </p:cNvPr>
          <p:cNvSpPr>
            <a:spLocks noGrp="1"/>
          </p:cNvSpPr>
          <p:nvPr>
            <p:ph type="title"/>
          </p:nvPr>
        </p:nvSpPr>
        <p:spPr/>
        <p:txBody>
          <a:bodyPr/>
          <a:lstStyle/>
          <a:p>
            <a:r>
              <a:rPr lang="fr-CA" dirty="0">
                <a:latin typeface="Comic Sans MS" panose="030F0702030302020204" pitchFamily="66" charset="0"/>
              </a:rPr>
              <a:t>Modelage</a:t>
            </a:r>
            <a:r>
              <a:rPr lang="fr-CA" dirty="0"/>
              <a:t> </a:t>
            </a:r>
            <a:endParaRPr lang="fr-FR" dirty="0"/>
          </a:p>
        </p:txBody>
      </p:sp>
      <p:sp>
        <p:nvSpPr>
          <p:cNvPr id="3" name="Espace réservé du contenu 2">
            <a:extLst>
              <a:ext uri="{FF2B5EF4-FFF2-40B4-BE49-F238E27FC236}">
                <a16:creationId xmlns:a16="http://schemas.microsoft.com/office/drawing/2014/main" xmlns="" id="{516DDAC5-E1DC-9A4C-9D6C-58ABD4EA23F6}"/>
              </a:ext>
            </a:extLst>
          </p:cNvPr>
          <p:cNvSpPr>
            <a:spLocks noGrp="1"/>
          </p:cNvSpPr>
          <p:nvPr>
            <p:ph idx="1"/>
          </p:nvPr>
        </p:nvSpPr>
        <p:spPr/>
        <p:txBody>
          <a:bodyPr>
            <a:normAutofit fontScale="92500" lnSpcReduction="20000"/>
          </a:bodyPr>
          <a:lstStyle/>
          <a:p>
            <a:pPr algn="just"/>
            <a:r>
              <a:rPr lang="fr-CA" b="0" i="0" dirty="0">
                <a:solidFill>
                  <a:srgbClr val="666666"/>
                </a:solidFill>
                <a:effectLst/>
                <a:latin typeface="Source Sans Pro"/>
              </a:rPr>
              <a:t>Cette stratégie consiste pour l’enseignant(e)  à exécuter une tâche devant les élèves ayant un trouble d’apprentissage et à décrire ce qu’il fait pendant qu’il le fait. Dans l’étape du modelage, l’enseignant(e) s’efforce de rentre explicite tout raisonnement qui est implicite en enseignant les quoi, pourquoi, comment, quand et où faire. L’information est présentée en petites unités, dans une séquence graduée, allant généralement du plus simple au plus complexe, non seulement afin de respecter les limites de la mémoire de travail de l’élève ayant un trouble d’apprentissage, mais encore afin de rendre plus visibles les liens entre les nouvelles connaissances et celles apprises antérieurement.</a:t>
            </a:r>
          </a:p>
          <a:p>
            <a:pPr algn="just"/>
            <a:r>
              <a:rPr lang="fr-FR" dirty="0">
                <a:hlinkClick r:id="rId2"/>
              </a:rPr>
              <a:t>https://</a:t>
            </a:r>
            <a:r>
              <a:rPr lang="fr-FR" dirty="0" err="1">
                <a:hlinkClick r:id="rId2"/>
              </a:rPr>
              <a:t>www.taalecole.ca</a:t>
            </a:r>
            <a:r>
              <a:rPr lang="fr-FR" dirty="0">
                <a:hlinkClick r:id="rId2"/>
              </a:rPr>
              <a:t>/</a:t>
            </a:r>
            <a:r>
              <a:rPr lang="fr-FR" dirty="0" err="1">
                <a:hlinkClick r:id="rId2"/>
              </a:rPr>
              <a:t>lenseignement-explicite</a:t>
            </a:r>
            <a:r>
              <a:rPr lang="fr-FR" dirty="0">
                <a:hlinkClick r:id="rId2"/>
              </a:rPr>
              <a:t>/</a:t>
            </a:r>
            <a:r>
              <a:rPr lang="fr-CA" dirty="0"/>
              <a:t> </a:t>
            </a:r>
            <a:endParaRPr lang="fr-FR" dirty="0"/>
          </a:p>
        </p:txBody>
      </p:sp>
    </p:spTree>
    <p:extLst>
      <p:ext uri="{BB962C8B-B14F-4D97-AF65-F5344CB8AC3E}">
        <p14:creationId xmlns:p14="http://schemas.microsoft.com/office/powerpoint/2010/main" val="3576839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84DF924-7AF5-BE48-ACDF-173F353AD671}"/>
              </a:ext>
            </a:extLst>
          </p:cNvPr>
          <p:cNvSpPr>
            <a:spLocks noGrp="1"/>
          </p:cNvSpPr>
          <p:nvPr>
            <p:ph type="title"/>
          </p:nvPr>
        </p:nvSpPr>
        <p:spPr/>
        <p:txBody>
          <a:bodyPr>
            <a:normAutofit/>
          </a:bodyPr>
          <a:lstStyle/>
          <a:p>
            <a:r>
              <a:rPr lang="fr-CA" dirty="0">
                <a:latin typeface="Comic Sans MS" panose="030F0702030302020204" pitchFamily="66" charset="0"/>
              </a:rPr>
              <a:t>Dossier documentaire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C0095BCB-D20C-AD41-A3E3-BCA573F23EDF}"/>
              </a:ext>
            </a:extLst>
          </p:cNvPr>
          <p:cNvSpPr>
            <a:spLocks noGrp="1"/>
          </p:cNvSpPr>
          <p:nvPr>
            <p:ph idx="1"/>
          </p:nvPr>
        </p:nvSpPr>
        <p:spPr/>
        <p:txBody>
          <a:bodyPr/>
          <a:lstStyle/>
          <a:p>
            <a:r>
              <a:rPr lang="fr-CA" dirty="0">
                <a:latin typeface="Comic Sans MS" panose="030F0702030302020204" pitchFamily="66" charset="0"/>
              </a:rPr>
              <a:t>L’interprétation en 5 questions</a:t>
            </a:r>
            <a:r>
              <a:rPr lang="fr-CA" dirty="0"/>
              <a:t> </a:t>
            </a:r>
            <a:endParaRPr lang="fr-FR" dirty="0"/>
          </a:p>
        </p:txBody>
      </p:sp>
      <p:sp>
        <p:nvSpPr>
          <p:cNvPr id="4" name="ZoneTexte 3">
            <a:extLst>
              <a:ext uri="{FF2B5EF4-FFF2-40B4-BE49-F238E27FC236}">
                <a16:creationId xmlns:a16="http://schemas.microsoft.com/office/drawing/2014/main" xmlns="" id="{70DE62A1-4943-EE4C-8DD7-717207E16E29}"/>
              </a:ext>
            </a:extLst>
          </p:cNvPr>
          <p:cNvSpPr txBox="1"/>
          <p:nvPr/>
        </p:nvSpPr>
        <p:spPr>
          <a:xfrm rot="20576477">
            <a:off x="1708753" y="3429000"/>
            <a:ext cx="2554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Quand ? </a:t>
            </a:r>
            <a:endParaRPr lang="fr-F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6" name="ZoneTexte 5">
            <a:extLst>
              <a:ext uri="{FF2B5EF4-FFF2-40B4-BE49-F238E27FC236}">
                <a16:creationId xmlns:a16="http://schemas.microsoft.com/office/drawing/2014/main" xmlns="" id="{E242B05B-05D5-AE4A-8A65-7D9BBCFA2715}"/>
              </a:ext>
            </a:extLst>
          </p:cNvPr>
          <p:cNvSpPr txBox="1"/>
          <p:nvPr/>
        </p:nvSpPr>
        <p:spPr>
          <a:xfrm rot="1067978">
            <a:off x="5592970" y="3172320"/>
            <a:ext cx="2554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Qui ? </a:t>
            </a:r>
            <a:endParaRPr lang="fr-F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8" name="ZoneTexte 7">
            <a:extLst>
              <a:ext uri="{FF2B5EF4-FFF2-40B4-BE49-F238E27FC236}">
                <a16:creationId xmlns:a16="http://schemas.microsoft.com/office/drawing/2014/main" xmlns="" id="{CAB326BD-BAFC-C548-AE37-566FBF9E1866}"/>
              </a:ext>
            </a:extLst>
          </p:cNvPr>
          <p:cNvSpPr txBox="1"/>
          <p:nvPr/>
        </p:nvSpPr>
        <p:spPr>
          <a:xfrm rot="1055583">
            <a:off x="1708356" y="5089036"/>
            <a:ext cx="2554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Quoi ? </a:t>
            </a:r>
            <a:endParaRPr lang="fr-F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10" name="ZoneTexte 9">
            <a:extLst>
              <a:ext uri="{FF2B5EF4-FFF2-40B4-BE49-F238E27FC236}">
                <a16:creationId xmlns:a16="http://schemas.microsoft.com/office/drawing/2014/main" xmlns="" id="{4135FEDD-DDAC-E24A-92DC-589A8AB61352}"/>
              </a:ext>
            </a:extLst>
          </p:cNvPr>
          <p:cNvSpPr txBox="1"/>
          <p:nvPr/>
        </p:nvSpPr>
        <p:spPr>
          <a:xfrm rot="1030998">
            <a:off x="5227922" y="4690870"/>
            <a:ext cx="255481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Où ? </a:t>
            </a:r>
            <a:endParaRPr lang="fr-F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
        <p:nvSpPr>
          <p:cNvPr id="12" name="ZoneTexte 11">
            <a:extLst>
              <a:ext uri="{FF2B5EF4-FFF2-40B4-BE49-F238E27FC236}">
                <a16:creationId xmlns:a16="http://schemas.microsoft.com/office/drawing/2014/main" xmlns="" id="{28A248B9-22C5-F24B-B6EE-B065EE8945BF}"/>
              </a:ext>
            </a:extLst>
          </p:cNvPr>
          <p:cNvSpPr txBox="1"/>
          <p:nvPr/>
        </p:nvSpPr>
        <p:spPr>
          <a:xfrm rot="1417290">
            <a:off x="7447245" y="3797576"/>
            <a:ext cx="34678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rPr>
              <a:t>Informations pertinentes ? </a:t>
            </a:r>
            <a:endParaRPr lang="fr-FR"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panose="030F0702030302020204" pitchFamily="66" charset="0"/>
            </a:endParaRPr>
          </a:p>
        </p:txBody>
      </p:sp>
    </p:spTree>
    <p:extLst>
      <p:ext uri="{BB962C8B-B14F-4D97-AF65-F5344CB8AC3E}">
        <p14:creationId xmlns:p14="http://schemas.microsoft.com/office/powerpoint/2010/main" val="305728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C538A3-CB28-964E-9E05-3F8725164EFC}"/>
              </a:ext>
            </a:extLst>
          </p:cNvPr>
          <p:cNvSpPr>
            <a:spLocks noGrp="1"/>
          </p:cNvSpPr>
          <p:nvPr>
            <p:ph type="title"/>
          </p:nvPr>
        </p:nvSpPr>
        <p:spPr/>
        <p:txBody>
          <a:bodyPr/>
          <a:lstStyle/>
          <a:p>
            <a:r>
              <a:rPr lang="fr-CA" dirty="0">
                <a:latin typeface="Comic Sans MS" panose="030F0702030302020204" pitchFamily="66" charset="0"/>
              </a:rPr>
              <a:t>Exemple de modelage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2E376D13-097B-DD4A-9450-68E83FA87594}"/>
              </a:ext>
            </a:extLst>
          </p:cNvPr>
          <p:cNvSpPr>
            <a:spLocks noGrp="1"/>
          </p:cNvSpPr>
          <p:nvPr>
            <p:ph idx="1"/>
          </p:nvPr>
        </p:nvSpPr>
        <p:spPr/>
        <p:txBody>
          <a:bodyPr/>
          <a:lstStyle/>
          <a:p>
            <a:r>
              <a:rPr lang="fr-CA" dirty="0">
                <a:latin typeface="Comic Sans MS" panose="030F0702030302020204" pitchFamily="66" charset="0"/>
              </a:rPr>
              <a:t>Au début : seulement un dossier documentaire. Pas de questionnaire !!! </a:t>
            </a:r>
          </a:p>
          <a:p>
            <a:r>
              <a:rPr lang="fr-CA" dirty="0">
                <a:latin typeface="Comic Sans MS" panose="030F0702030302020204" pitchFamily="66" charset="0"/>
              </a:rPr>
              <a:t>Nos élèves doivent s’approprier tous les styles de documents. </a:t>
            </a:r>
          </a:p>
          <a:p>
            <a:r>
              <a:rPr lang="fr-CA" dirty="0">
                <a:latin typeface="Comic Sans MS" panose="030F0702030302020204" pitchFamily="66" charset="0"/>
              </a:rPr>
              <a:t>Et surtout.. Apprendre à se poser des questions!! </a:t>
            </a:r>
            <a:endParaRPr lang="fr-FR" dirty="0">
              <a:latin typeface="Comic Sans MS" panose="030F0702030302020204" pitchFamily="66" charset="0"/>
            </a:endParaRPr>
          </a:p>
        </p:txBody>
      </p:sp>
    </p:spTree>
    <p:extLst>
      <p:ext uri="{BB962C8B-B14F-4D97-AF65-F5344CB8AC3E}">
        <p14:creationId xmlns:p14="http://schemas.microsoft.com/office/powerpoint/2010/main" val="1839720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162">
            <a:extLst>
              <a:ext uri="{28A0092B-C50C-407E-A947-70E740481C1C}">
                <a14:useLocalDpi xmlns:a14="http://schemas.microsoft.com/office/drawing/2010/main" val="0"/>
              </a:ext>
            </a:extLst>
          </a:blip>
          <a:stretch>
            <a:fillRect/>
          </a:stretch>
        </p:blipFill>
        <p:spPr>
          <a:xfrm>
            <a:off x="0" y="0"/>
            <a:ext cx="12192000" cy="6941459"/>
          </a:xfrm>
          <a:prstGeom prst="rect">
            <a:avLst/>
          </a:prstGeom>
          <a:blipFill>
            <a:blip r:embed="rId163"/>
            <a:stretch>
              <a:fillRect/>
            </a:stretch>
          </a:blipFill>
        </p:spPr>
      </p:pic>
      <p:grpSp>
        <p:nvGrpSpPr>
          <p:cNvPr id="357" name="SMARTInkShape-Group41"/>
          <p:cNvGrpSpPr/>
          <p:nvPr/>
        </p:nvGrpSpPr>
        <p:grpSpPr>
          <a:xfrm>
            <a:off x="5036345" y="488157"/>
            <a:ext cx="5166543" cy="771201"/>
            <a:chOff x="5036345" y="488157"/>
            <a:chExt cx="5166543" cy="771201"/>
          </a:xfrm>
        </p:grpSpPr>
        <p:sp>
          <p:nvSpPr>
            <p:cNvPr id="349" name="SMARTInkShape-321"/>
            <p:cNvSpPr/>
            <p:nvPr>
              <p:custDataLst>
                <p:tags r:id="rId153"/>
              </p:custDataLst>
            </p:nvPr>
          </p:nvSpPr>
          <p:spPr>
            <a:xfrm>
              <a:off x="10096500" y="1095375"/>
              <a:ext cx="11907" cy="11907"/>
            </a:xfrm>
            <a:custGeom>
              <a:avLst/>
              <a:gdLst/>
              <a:ahLst/>
              <a:cxnLst/>
              <a:rect l="0" t="0" r="0" b="0"/>
              <a:pathLst>
                <a:path w="11907" h="11907">
                  <a:moveTo>
                    <a:pt x="11906" y="0"/>
                  </a:moveTo>
                  <a:lnTo>
                    <a:pt x="11906" y="0"/>
                  </a:lnTo>
                  <a:lnTo>
                    <a:pt x="0"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0" name="SMARTInkShape-322"/>
            <p:cNvSpPr/>
            <p:nvPr>
              <p:custDataLst>
                <p:tags r:id="rId154"/>
              </p:custDataLst>
            </p:nvPr>
          </p:nvSpPr>
          <p:spPr>
            <a:xfrm>
              <a:off x="10060781" y="661418"/>
              <a:ext cx="142107" cy="267271"/>
            </a:xfrm>
            <a:custGeom>
              <a:avLst/>
              <a:gdLst/>
              <a:ahLst/>
              <a:cxnLst/>
              <a:rect l="0" t="0" r="0" b="0"/>
              <a:pathLst>
                <a:path w="142107" h="267271">
                  <a:moveTo>
                    <a:pt x="0" y="41051"/>
                  </a:moveTo>
                  <a:lnTo>
                    <a:pt x="0" y="41051"/>
                  </a:lnTo>
                  <a:lnTo>
                    <a:pt x="0" y="13063"/>
                  </a:lnTo>
                  <a:lnTo>
                    <a:pt x="3528" y="5240"/>
                  </a:lnTo>
                  <a:lnTo>
                    <a:pt x="6321" y="1302"/>
                  </a:lnTo>
                  <a:lnTo>
                    <a:pt x="10829" y="0"/>
                  </a:lnTo>
                  <a:lnTo>
                    <a:pt x="44559" y="4368"/>
                  </a:lnTo>
                  <a:lnTo>
                    <a:pt x="74058" y="17688"/>
                  </a:lnTo>
                  <a:lnTo>
                    <a:pt x="125121" y="52726"/>
                  </a:lnTo>
                  <a:lnTo>
                    <a:pt x="137027" y="69792"/>
                  </a:lnTo>
                  <a:lnTo>
                    <a:pt x="141143" y="85139"/>
                  </a:lnTo>
                  <a:lnTo>
                    <a:pt x="142106" y="98569"/>
                  </a:lnTo>
                  <a:lnTo>
                    <a:pt x="135478" y="113358"/>
                  </a:lnTo>
                  <a:lnTo>
                    <a:pt x="97131" y="168102"/>
                  </a:lnTo>
                  <a:lnTo>
                    <a:pt x="40914" y="227560"/>
                  </a:lnTo>
                  <a:lnTo>
                    <a:pt x="11908" y="2672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1" name="SMARTInkShape-323"/>
            <p:cNvSpPr/>
            <p:nvPr>
              <p:custDataLst>
                <p:tags r:id="rId155"/>
              </p:custDataLst>
            </p:nvPr>
          </p:nvSpPr>
          <p:spPr>
            <a:xfrm>
              <a:off x="9846469" y="690563"/>
              <a:ext cx="23813" cy="11907"/>
            </a:xfrm>
            <a:custGeom>
              <a:avLst/>
              <a:gdLst/>
              <a:ahLst/>
              <a:cxnLst/>
              <a:rect l="0" t="0" r="0" b="0"/>
              <a:pathLst>
                <a:path w="23813" h="11907">
                  <a:moveTo>
                    <a:pt x="0" y="11906"/>
                  </a:moveTo>
                  <a:lnTo>
                    <a:pt x="0" y="11906"/>
                  </a:lnTo>
                  <a:lnTo>
                    <a:pt x="6320" y="11906"/>
                  </a:lnTo>
                  <a:lnTo>
                    <a:pt x="2381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2" name="SMARTInkShape-324"/>
            <p:cNvSpPr/>
            <p:nvPr>
              <p:custDataLst>
                <p:tags r:id="rId156"/>
              </p:custDataLst>
            </p:nvPr>
          </p:nvSpPr>
          <p:spPr>
            <a:xfrm>
              <a:off x="9649206" y="869787"/>
              <a:ext cx="280609" cy="297027"/>
            </a:xfrm>
            <a:custGeom>
              <a:avLst/>
              <a:gdLst/>
              <a:ahLst/>
              <a:cxnLst/>
              <a:rect l="0" t="0" r="0" b="0"/>
              <a:pathLst>
                <a:path w="280609" h="297027">
                  <a:moveTo>
                    <a:pt x="18669" y="23182"/>
                  </a:moveTo>
                  <a:lnTo>
                    <a:pt x="18669" y="23182"/>
                  </a:lnTo>
                  <a:lnTo>
                    <a:pt x="8418" y="66577"/>
                  </a:lnTo>
                  <a:lnTo>
                    <a:pt x="3453" y="113547"/>
                  </a:lnTo>
                  <a:lnTo>
                    <a:pt x="0" y="137427"/>
                  </a:lnTo>
                  <a:lnTo>
                    <a:pt x="5611" y="187308"/>
                  </a:lnTo>
                  <a:lnTo>
                    <a:pt x="12742" y="218508"/>
                  </a:lnTo>
                  <a:lnTo>
                    <a:pt x="29554" y="244510"/>
                  </a:lnTo>
                  <a:lnTo>
                    <a:pt x="40265" y="253842"/>
                  </a:lnTo>
                  <a:lnTo>
                    <a:pt x="49433" y="257989"/>
                  </a:lnTo>
                  <a:lnTo>
                    <a:pt x="76454" y="260870"/>
                  </a:lnTo>
                  <a:lnTo>
                    <a:pt x="91094" y="254057"/>
                  </a:lnTo>
                  <a:lnTo>
                    <a:pt x="105098" y="242210"/>
                  </a:lnTo>
                  <a:lnTo>
                    <a:pt x="120419" y="219342"/>
                  </a:lnTo>
                  <a:lnTo>
                    <a:pt x="137448" y="173201"/>
                  </a:lnTo>
                  <a:lnTo>
                    <a:pt x="142897" y="145420"/>
                  </a:lnTo>
                  <a:lnTo>
                    <a:pt x="137036" y="87451"/>
                  </a:lnTo>
                  <a:lnTo>
                    <a:pt x="127089" y="58099"/>
                  </a:lnTo>
                  <a:lnTo>
                    <a:pt x="93196" y="15661"/>
                  </a:lnTo>
                  <a:lnTo>
                    <a:pt x="81338" y="6610"/>
                  </a:lnTo>
                  <a:lnTo>
                    <a:pt x="69265" y="800"/>
                  </a:lnTo>
                  <a:lnTo>
                    <a:pt x="68275" y="1646"/>
                  </a:lnTo>
                  <a:lnTo>
                    <a:pt x="67175" y="6114"/>
                  </a:lnTo>
                  <a:lnTo>
                    <a:pt x="70213" y="12509"/>
                  </a:lnTo>
                  <a:lnTo>
                    <a:pt x="72876" y="16067"/>
                  </a:lnTo>
                  <a:lnTo>
                    <a:pt x="86417" y="20019"/>
                  </a:lnTo>
                  <a:lnTo>
                    <a:pt x="127447" y="22557"/>
                  </a:lnTo>
                  <a:lnTo>
                    <a:pt x="155704" y="16676"/>
                  </a:lnTo>
                  <a:lnTo>
                    <a:pt x="206073" y="0"/>
                  </a:lnTo>
                  <a:lnTo>
                    <a:pt x="211320" y="3177"/>
                  </a:lnTo>
                  <a:lnTo>
                    <a:pt x="214572" y="5877"/>
                  </a:lnTo>
                  <a:lnTo>
                    <a:pt x="218185" y="19459"/>
                  </a:lnTo>
                  <a:lnTo>
                    <a:pt x="220505" y="66838"/>
                  </a:lnTo>
                  <a:lnTo>
                    <a:pt x="229146" y="125830"/>
                  </a:lnTo>
                  <a:lnTo>
                    <a:pt x="232222" y="177073"/>
                  </a:lnTo>
                  <a:lnTo>
                    <a:pt x="234205" y="236054"/>
                  </a:lnTo>
                  <a:lnTo>
                    <a:pt x="249541" y="280438"/>
                  </a:lnTo>
                  <a:lnTo>
                    <a:pt x="280608" y="2970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3" name="SMARTInkShape-325"/>
            <p:cNvSpPr/>
            <p:nvPr>
              <p:custDataLst>
                <p:tags r:id="rId157"/>
              </p:custDataLst>
            </p:nvPr>
          </p:nvSpPr>
          <p:spPr>
            <a:xfrm>
              <a:off x="9298781" y="870039"/>
              <a:ext cx="273845" cy="299920"/>
            </a:xfrm>
            <a:custGeom>
              <a:avLst/>
              <a:gdLst/>
              <a:ahLst/>
              <a:cxnLst/>
              <a:rect l="0" t="0" r="0" b="0"/>
              <a:pathLst>
                <a:path w="273845" h="299920">
                  <a:moveTo>
                    <a:pt x="0" y="58649"/>
                  </a:moveTo>
                  <a:lnTo>
                    <a:pt x="0" y="58649"/>
                  </a:lnTo>
                  <a:lnTo>
                    <a:pt x="0" y="116317"/>
                  </a:lnTo>
                  <a:lnTo>
                    <a:pt x="0" y="168524"/>
                  </a:lnTo>
                  <a:lnTo>
                    <a:pt x="0" y="222198"/>
                  </a:lnTo>
                  <a:lnTo>
                    <a:pt x="0" y="242021"/>
                  </a:lnTo>
                  <a:lnTo>
                    <a:pt x="2646" y="249689"/>
                  </a:lnTo>
                  <a:lnTo>
                    <a:pt x="26823" y="275956"/>
                  </a:lnTo>
                  <a:lnTo>
                    <a:pt x="35293" y="280907"/>
                  </a:lnTo>
                  <a:lnTo>
                    <a:pt x="39404" y="282227"/>
                  </a:lnTo>
                  <a:lnTo>
                    <a:pt x="54554" y="276638"/>
                  </a:lnTo>
                  <a:lnTo>
                    <a:pt x="90299" y="251492"/>
                  </a:lnTo>
                  <a:lnTo>
                    <a:pt x="114803" y="228823"/>
                  </a:lnTo>
                  <a:lnTo>
                    <a:pt x="137281" y="179772"/>
                  </a:lnTo>
                  <a:lnTo>
                    <a:pt x="154461" y="126965"/>
                  </a:lnTo>
                  <a:lnTo>
                    <a:pt x="170593" y="72290"/>
                  </a:lnTo>
                  <a:lnTo>
                    <a:pt x="187705" y="14193"/>
                  </a:lnTo>
                  <a:lnTo>
                    <a:pt x="190337" y="0"/>
                  </a:lnTo>
                  <a:lnTo>
                    <a:pt x="190491" y="49291"/>
                  </a:lnTo>
                  <a:lnTo>
                    <a:pt x="190499" y="101926"/>
                  </a:lnTo>
                  <a:lnTo>
                    <a:pt x="190499" y="149083"/>
                  </a:lnTo>
                  <a:lnTo>
                    <a:pt x="190500" y="206893"/>
                  </a:lnTo>
                  <a:lnTo>
                    <a:pt x="196821" y="247212"/>
                  </a:lnTo>
                  <a:lnTo>
                    <a:pt x="213393" y="277973"/>
                  </a:lnTo>
                  <a:lnTo>
                    <a:pt x="228739" y="297524"/>
                  </a:lnTo>
                  <a:lnTo>
                    <a:pt x="235836" y="299919"/>
                  </a:lnTo>
                  <a:lnTo>
                    <a:pt x="273844" y="29677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4" name="SMARTInkShape-326"/>
            <p:cNvSpPr/>
            <p:nvPr>
              <p:custDataLst>
                <p:tags r:id="rId158"/>
              </p:custDataLst>
            </p:nvPr>
          </p:nvSpPr>
          <p:spPr>
            <a:xfrm>
              <a:off x="9036844" y="976313"/>
              <a:ext cx="154782" cy="244660"/>
            </a:xfrm>
            <a:custGeom>
              <a:avLst/>
              <a:gdLst/>
              <a:ahLst/>
              <a:cxnLst/>
              <a:rect l="0" t="0" r="0" b="0"/>
              <a:pathLst>
                <a:path w="154782" h="244660">
                  <a:moveTo>
                    <a:pt x="0" y="0"/>
                  </a:moveTo>
                  <a:lnTo>
                    <a:pt x="0" y="0"/>
                  </a:lnTo>
                  <a:lnTo>
                    <a:pt x="16479" y="25902"/>
                  </a:lnTo>
                  <a:lnTo>
                    <a:pt x="28490" y="41939"/>
                  </a:lnTo>
                  <a:lnTo>
                    <a:pt x="46981" y="88100"/>
                  </a:lnTo>
                  <a:lnTo>
                    <a:pt x="59340" y="132378"/>
                  </a:lnTo>
                  <a:lnTo>
                    <a:pt x="74908" y="179011"/>
                  </a:lnTo>
                  <a:lnTo>
                    <a:pt x="96278" y="219287"/>
                  </a:lnTo>
                  <a:lnTo>
                    <a:pt x="110259" y="236367"/>
                  </a:lnTo>
                  <a:lnTo>
                    <a:pt x="120882" y="243958"/>
                  </a:lnTo>
                  <a:lnTo>
                    <a:pt x="125567" y="244659"/>
                  </a:lnTo>
                  <a:lnTo>
                    <a:pt x="154781" y="2262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5" name="SMARTInkShape-327"/>
            <p:cNvSpPr/>
            <p:nvPr>
              <p:custDataLst>
                <p:tags r:id="rId159"/>
              </p:custDataLst>
            </p:nvPr>
          </p:nvSpPr>
          <p:spPr>
            <a:xfrm>
              <a:off x="8835229" y="739644"/>
              <a:ext cx="350523" cy="519714"/>
            </a:xfrm>
            <a:custGeom>
              <a:avLst/>
              <a:gdLst/>
              <a:ahLst/>
              <a:cxnLst/>
              <a:rect l="0" t="0" r="0" b="0"/>
              <a:pathLst>
                <a:path w="350523" h="519714">
                  <a:moveTo>
                    <a:pt x="82552" y="81887"/>
                  </a:moveTo>
                  <a:lnTo>
                    <a:pt x="82552" y="81887"/>
                  </a:lnTo>
                  <a:lnTo>
                    <a:pt x="65980" y="98459"/>
                  </a:lnTo>
                  <a:lnTo>
                    <a:pt x="46742" y="153025"/>
                  </a:lnTo>
                  <a:lnTo>
                    <a:pt x="34900" y="196010"/>
                  </a:lnTo>
                  <a:lnTo>
                    <a:pt x="19485" y="247111"/>
                  </a:lnTo>
                  <a:lnTo>
                    <a:pt x="3214" y="299144"/>
                  </a:lnTo>
                  <a:lnTo>
                    <a:pt x="0" y="352589"/>
                  </a:lnTo>
                  <a:lnTo>
                    <a:pt x="2089" y="390519"/>
                  </a:lnTo>
                  <a:lnTo>
                    <a:pt x="19741" y="444538"/>
                  </a:lnTo>
                  <a:lnTo>
                    <a:pt x="32148" y="461788"/>
                  </a:lnTo>
                  <a:lnTo>
                    <a:pt x="78780" y="503360"/>
                  </a:lnTo>
                  <a:lnTo>
                    <a:pt x="127770" y="517753"/>
                  </a:lnTo>
                  <a:lnTo>
                    <a:pt x="157392" y="519713"/>
                  </a:lnTo>
                  <a:lnTo>
                    <a:pt x="190716" y="511181"/>
                  </a:lnTo>
                  <a:lnTo>
                    <a:pt x="213969" y="499344"/>
                  </a:lnTo>
                  <a:lnTo>
                    <a:pt x="258589" y="453822"/>
                  </a:lnTo>
                  <a:lnTo>
                    <a:pt x="300157" y="399985"/>
                  </a:lnTo>
                  <a:lnTo>
                    <a:pt x="330355" y="347137"/>
                  </a:lnTo>
                  <a:lnTo>
                    <a:pt x="343021" y="289995"/>
                  </a:lnTo>
                  <a:lnTo>
                    <a:pt x="350522" y="256732"/>
                  </a:lnTo>
                  <a:lnTo>
                    <a:pt x="346074" y="199425"/>
                  </a:lnTo>
                  <a:lnTo>
                    <a:pt x="342548" y="169845"/>
                  </a:lnTo>
                  <a:lnTo>
                    <a:pt x="322253" y="118517"/>
                  </a:lnTo>
                  <a:lnTo>
                    <a:pt x="298793" y="70161"/>
                  </a:lnTo>
                  <a:lnTo>
                    <a:pt x="259176" y="31897"/>
                  </a:lnTo>
                  <a:lnTo>
                    <a:pt x="226166" y="9602"/>
                  </a:lnTo>
                  <a:lnTo>
                    <a:pt x="207676" y="3458"/>
                  </a:lnTo>
                  <a:lnTo>
                    <a:pt x="169750" y="0"/>
                  </a:lnTo>
                  <a:lnTo>
                    <a:pt x="124998" y="11616"/>
                  </a:lnTo>
                  <a:lnTo>
                    <a:pt x="73299" y="47428"/>
                  </a:lnTo>
                  <a:lnTo>
                    <a:pt x="44827" y="75793"/>
                  </a:lnTo>
                  <a:lnTo>
                    <a:pt x="27862" y="102109"/>
                  </a:lnTo>
                  <a:lnTo>
                    <a:pt x="16077" y="159316"/>
                  </a:lnTo>
                  <a:lnTo>
                    <a:pt x="13418" y="210414"/>
                  </a:lnTo>
                  <a:lnTo>
                    <a:pt x="23021" y="2366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6" name="SMARTInkShape-328"/>
            <p:cNvSpPr/>
            <p:nvPr>
              <p:custDataLst>
                <p:tags r:id="rId160"/>
              </p:custDataLst>
            </p:nvPr>
          </p:nvSpPr>
          <p:spPr>
            <a:xfrm>
              <a:off x="5036345" y="488157"/>
              <a:ext cx="4869656" cy="119063"/>
            </a:xfrm>
            <a:custGeom>
              <a:avLst/>
              <a:gdLst/>
              <a:ahLst/>
              <a:cxnLst/>
              <a:rect l="0" t="0" r="0" b="0"/>
              <a:pathLst>
                <a:path w="4869656" h="119063">
                  <a:moveTo>
                    <a:pt x="0" y="71437"/>
                  </a:moveTo>
                  <a:lnTo>
                    <a:pt x="0" y="71437"/>
                  </a:lnTo>
                  <a:lnTo>
                    <a:pt x="57006" y="70114"/>
                  </a:lnTo>
                  <a:lnTo>
                    <a:pt x="103615" y="63254"/>
                  </a:lnTo>
                  <a:lnTo>
                    <a:pt x="159716" y="60266"/>
                  </a:lnTo>
                  <a:lnTo>
                    <a:pt x="209701" y="59676"/>
                  </a:lnTo>
                  <a:lnTo>
                    <a:pt x="263812" y="59550"/>
                  </a:lnTo>
                  <a:lnTo>
                    <a:pt x="320587" y="59532"/>
                  </a:lnTo>
                  <a:lnTo>
                    <a:pt x="378439" y="59531"/>
                  </a:lnTo>
                  <a:lnTo>
                    <a:pt x="437822" y="59530"/>
                  </a:lnTo>
                  <a:lnTo>
                    <a:pt x="497341" y="59530"/>
                  </a:lnTo>
                  <a:lnTo>
                    <a:pt x="548896" y="59530"/>
                  </a:lnTo>
                  <a:lnTo>
                    <a:pt x="601056" y="59530"/>
                  </a:lnTo>
                  <a:lnTo>
                    <a:pt x="652071" y="59530"/>
                  </a:lnTo>
                  <a:lnTo>
                    <a:pt x="702348" y="59530"/>
                  </a:lnTo>
                  <a:lnTo>
                    <a:pt x="751906" y="59530"/>
                  </a:lnTo>
                  <a:lnTo>
                    <a:pt x="805117" y="59530"/>
                  </a:lnTo>
                  <a:lnTo>
                    <a:pt x="863484" y="59530"/>
                  </a:lnTo>
                  <a:lnTo>
                    <a:pt x="918982" y="59530"/>
                  </a:lnTo>
                  <a:lnTo>
                    <a:pt x="978159" y="59530"/>
                  </a:lnTo>
                  <a:lnTo>
                    <a:pt x="1031339" y="59530"/>
                  </a:lnTo>
                  <a:lnTo>
                    <a:pt x="1089703" y="59530"/>
                  </a:lnTo>
                  <a:lnTo>
                    <a:pt x="1146868" y="59530"/>
                  </a:lnTo>
                  <a:lnTo>
                    <a:pt x="1202524" y="59530"/>
                  </a:lnTo>
                  <a:lnTo>
                    <a:pt x="1258093" y="59530"/>
                  </a:lnTo>
                  <a:lnTo>
                    <a:pt x="1289843" y="60853"/>
                  </a:lnTo>
                  <a:lnTo>
                    <a:pt x="1347022" y="70946"/>
                  </a:lnTo>
                  <a:lnTo>
                    <a:pt x="1405154" y="71418"/>
                  </a:lnTo>
                  <a:lnTo>
                    <a:pt x="1420908" y="70105"/>
                  </a:lnTo>
                  <a:lnTo>
                    <a:pt x="1477995" y="60021"/>
                  </a:lnTo>
                  <a:lnTo>
                    <a:pt x="1532595" y="59550"/>
                  </a:lnTo>
                  <a:lnTo>
                    <a:pt x="1586511" y="59531"/>
                  </a:lnTo>
                  <a:lnTo>
                    <a:pt x="1639392" y="51348"/>
                  </a:lnTo>
                  <a:lnTo>
                    <a:pt x="1694126" y="47951"/>
                  </a:lnTo>
                  <a:lnTo>
                    <a:pt x="1748153" y="44161"/>
                  </a:lnTo>
                  <a:lnTo>
                    <a:pt x="1806154" y="36459"/>
                  </a:lnTo>
                  <a:lnTo>
                    <a:pt x="1856664" y="29544"/>
                  </a:lnTo>
                  <a:lnTo>
                    <a:pt x="1907388" y="24567"/>
                  </a:lnTo>
                  <a:lnTo>
                    <a:pt x="1959416" y="23961"/>
                  </a:lnTo>
                  <a:lnTo>
                    <a:pt x="2009822" y="15659"/>
                  </a:lnTo>
                  <a:lnTo>
                    <a:pt x="2067623" y="12400"/>
                  </a:lnTo>
                  <a:lnTo>
                    <a:pt x="2119831" y="10680"/>
                  </a:lnTo>
                  <a:lnTo>
                    <a:pt x="2164298" y="3752"/>
                  </a:lnTo>
                  <a:lnTo>
                    <a:pt x="2219675" y="740"/>
                  </a:lnTo>
                  <a:lnTo>
                    <a:pt x="2269518" y="146"/>
                  </a:lnTo>
                  <a:lnTo>
                    <a:pt x="2326351" y="28"/>
                  </a:lnTo>
                  <a:lnTo>
                    <a:pt x="2378364" y="3"/>
                  </a:lnTo>
                  <a:lnTo>
                    <a:pt x="2428754" y="0"/>
                  </a:lnTo>
                  <a:lnTo>
                    <a:pt x="2479256" y="6320"/>
                  </a:lnTo>
                  <a:lnTo>
                    <a:pt x="2535546" y="12125"/>
                  </a:lnTo>
                  <a:lnTo>
                    <a:pt x="2580719" y="19761"/>
                  </a:lnTo>
                  <a:lnTo>
                    <a:pt x="2627617" y="23934"/>
                  </a:lnTo>
                  <a:lnTo>
                    <a:pt x="2683816" y="32998"/>
                  </a:lnTo>
                  <a:lnTo>
                    <a:pt x="2740142" y="41501"/>
                  </a:lnTo>
                  <a:lnTo>
                    <a:pt x="2789359" y="45810"/>
                  </a:lnTo>
                  <a:lnTo>
                    <a:pt x="2828537" y="50346"/>
                  </a:lnTo>
                  <a:lnTo>
                    <a:pt x="2881108" y="56809"/>
                  </a:lnTo>
                  <a:lnTo>
                    <a:pt x="2924026" y="58724"/>
                  </a:lnTo>
                  <a:lnTo>
                    <a:pt x="2978634" y="62819"/>
                  </a:lnTo>
                  <a:lnTo>
                    <a:pt x="3036707" y="68883"/>
                  </a:lnTo>
                  <a:lnTo>
                    <a:pt x="3085223" y="70680"/>
                  </a:lnTo>
                  <a:lnTo>
                    <a:pt x="3144281" y="77608"/>
                  </a:lnTo>
                  <a:lnTo>
                    <a:pt x="3200293" y="81644"/>
                  </a:lnTo>
                  <a:lnTo>
                    <a:pt x="3258782" y="82839"/>
                  </a:lnTo>
                  <a:lnTo>
                    <a:pt x="3310611" y="84566"/>
                  </a:lnTo>
                  <a:lnTo>
                    <a:pt x="3363236" y="93581"/>
                  </a:lnTo>
                  <a:lnTo>
                    <a:pt x="3417136" y="94920"/>
                  </a:lnTo>
                  <a:lnTo>
                    <a:pt x="3467082" y="95152"/>
                  </a:lnTo>
                  <a:lnTo>
                    <a:pt x="3516730" y="95230"/>
                  </a:lnTo>
                  <a:lnTo>
                    <a:pt x="3561267" y="95244"/>
                  </a:lnTo>
                  <a:lnTo>
                    <a:pt x="3617404" y="101569"/>
                  </a:lnTo>
                  <a:lnTo>
                    <a:pt x="3674892" y="106052"/>
                  </a:lnTo>
                  <a:lnTo>
                    <a:pt x="3729365" y="106937"/>
                  </a:lnTo>
                  <a:lnTo>
                    <a:pt x="3778612" y="107091"/>
                  </a:lnTo>
                  <a:lnTo>
                    <a:pt x="3831566" y="107136"/>
                  </a:lnTo>
                  <a:lnTo>
                    <a:pt x="3890547" y="107152"/>
                  </a:lnTo>
                  <a:lnTo>
                    <a:pt x="3940874" y="107154"/>
                  </a:lnTo>
                  <a:lnTo>
                    <a:pt x="3991357" y="107155"/>
                  </a:lnTo>
                  <a:lnTo>
                    <a:pt x="4048964" y="108478"/>
                  </a:lnTo>
                  <a:lnTo>
                    <a:pt x="4099673" y="115338"/>
                  </a:lnTo>
                  <a:lnTo>
                    <a:pt x="4153703" y="118326"/>
                  </a:lnTo>
                  <a:lnTo>
                    <a:pt x="4208914" y="118916"/>
                  </a:lnTo>
                  <a:lnTo>
                    <a:pt x="4261272" y="119033"/>
                  </a:lnTo>
                  <a:lnTo>
                    <a:pt x="4316887" y="119056"/>
                  </a:lnTo>
                  <a:lnTo>
                    <a:pt x="4371823" y="119061"/>
                  </a:lnTo>
                  <a:lnTo>
                    <a:pt x="4429418" y="119062"/>
                  </a:lnTo>
                  <a:lnTo>
                    <a:pt x="4487371" y="119062"/>
                  </a:lnTo>
                  <a:lnTo>
                    <a:pt x="4544261" y="119062"/>
                  </a:lnTo>
                  <a:lnTo>
                    <a:pt x="4602707" y="119062"/>
                  </a:lnTo>
                  <a:lnTo>
                    <a:pt x="4661534" y="119062"/>
                  </a:lnTo>
                  <a:lnTo>
                    <a:pt x="4718057" y="119062"/>
                  </a:lnTo>
                  <a:lnTo>
                    <a:pt x="4770622" y="119062"/>
                  </a:lnTo>
                  <a:lnTo>
                    <a:pt x="4800900" y="117739"/>
                  </a:lnTo>
                  <a:lnTo>
                    <a:pt x="4825307" y="108811"/>
                  </a:lnTo>
                  <a:lnTo>
                    <a:pt x="4869655" y="10715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358" name="SMARTInkShape-329"/>
          <p:cNvSpPr/>
          <p:nvPr>
            <p:custDataLst>
              <p:tags r:id="rId1"/>
            </p:custDataLst>
          </p:nvPr>
        </p:nvSpPr>
        <p:spPr>
          <a:xfrm>
            <a:off x="8489156" y="2373614"/>
            <a:ext cx="690564" cy="90328"/>
          </a:xfrm>
          <a:custGeom>
            <a:avLst/>
            <a:gdLst/>
            <a:ahLst/>
            <a:cxnLst/>
            <a:rect l="0" t="0" r="0" b="0"/>
            <a:pathLst>
              <a:path w="690564" h="90328">
                <a:moveTo>
                  <a:pt x="0" y="7636"/>
                </a:moveTo>
                <a:lnTo>
                  <a:pt x="0" y="7636"/>
                </a:lnTo>
                <a:lnTo>
                  <a:pt x="18962" y="1315"/>
                </a:lnTo>
                <a:lnTo>
                  <a:pt x="38855" y="1740"/>
                </a:lnTo>
                <a:lnTo>
                  <a:pt x="59603" y="3693"/>
                </a:lnTo>
                <a:lnTo>
                  <a:pt x="87481" y="0"/>
                </a:lnTo>
                <a:lnTo>
                  <a:pt x="135314" y="5736"/>
                </a:lnTo>
                <a:lnTo>
                  <a:pt x="183409" y="10601"/>
                </a:lnTo>
                <a:lnTo>
                  <a:pt x="232496" y="16893"/>
                </a:lnTo>
                <a:lnTo>
                  <a:pt x="282760" y="22285"/>
                </a:lnTo>
                <a:lnTo>
                  <a:pt x="337339" y="32261"/>
                </a:lnTo>
                <a:lnTo>
                  <a:pt x="391338" y="41163"/>
                </a:lnTo>
                <a:lnTo>
                  <a:pt x="440221" y="52427"/>
                </a:lnTo>
                <a:lnTo>
                  <a:pt x="488095" y="63864"/>
                </a:lnTo>
                <a:lnTo>
                  <a:pt x="542090" y="72835"/>
                </a:lnTo>
                <a:lnTo>
                  <a:pt x="588068" y="83546"/>
                </a:lnTo>
                <a:lnTo>
                  <a:pt x="647043" y="89511"/>
                </a:lnTo>
                <a:lnTo>
                  <a:pt x="663724" y="90327"/>
                </a:lnTo>
                <a:lnTo>
                  <a:pt x="670024" y="87899"/>
                </a:lnTo>
                <a:lnTo>
                  <a:pt x="690563" y="671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59" name="SMARTInkShape-330"/>
          <p:cNvSpPr/>
          <p:nvPr>
            <p:custDataLst>
              <p:tags r:id="rId2"/>
            </p:custDataLst>
          </p:nvPr>
        </p:nvSpPr>
        <p:spPr>
          <a:xfrm>
            <a:off x="4583906" y="964406"/>
            <a:ext cx="559595" cy="83345"/>
          </a:xfrm>
          <a:custGeom>
            <a:avLst/>
            <a:gdLst/>
            <a:ahLst/>
            <a:cxnLst/>
            <a:rect l="0" t="0" r="0" b="0"/>
            <a:pathLst>
              <a:path w="559595" h="83345">
                <a:moveTo>
                  <a:pt x="0" y="83344"/>
                </a:moveTo>
                <a:lnTo>
                  <a:pt x="0" y="83344"/>
                </a:lnTo>
                <a:lnTo>
                  <a:pt x="58305" y="63036"/>
                </a:lnTo>
                <a:lnTo>
                  <a:pt x="106914" y="51061"/>
                </a:lnTo>
                <a:lnTo>
                  <a:pt x="149859" y="45116"/>
                </a:lnTo>
                <a:lnTo>
                  <a:pt x="204668" y="31254"/>
                </a:lnTo>
                <a:lnTo>
                  <a:pt x="251436" y="26018"/>
                </a:lnTo>
                <a:lnTo>
                  <a:pt x="306165" y="16066"/>
                </a:lnTo>
                <a:lnTo>
                  <a:pt x="364890" y="12454"/>
                </a:lnTo>
                <a:lnTo>
                  <a:pt x="417211" y="3832"/>
                </a:lnTo>
                <a:lnTo>
                  <a:pt x="461697" y="1136"/>
                </a:lnTo>
                <a:lnTo>
                  <a:pt x="5595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0" name="SMARTInkShape-331"/>
          <p:cNvSpPr/>
          <p:nvPr>
            <p:custDataLst>
              <p:tags r:id="rId3"/>
            </p:custDataLst>
          </p:nvPr>
        </p:nvSpPr>
        <p:spPr>
          <a:xfrm>
            <a:off x="3536156" y="5620287"/>
            <a:ext cx="714376" cy="58994"/>
          </a:xfrm>
          <a:custGeom>
            <a:avLst/>
            <a:gdLst/>
            <a:ahLst/>
            <a:cxnLst/>
            <a:rect l="0" t="0" r="0" b="0"/>
            <a:pathLst>
              <a:path w="714376" h="58994">
                <a:moveTo>
                  <a:pt x="0" y="58993"/>
                </a:moveTo>
                <a:lnTo>
                  <a:pt x="0" y="58993"/>
                </a:lnTo>
                <a:lnTo>
                  <a:pt x="10252" y="58993"/>
                </a:lnTo>
                <a:lnTo>
                  <a:pt x="31913" y="50812"/>
                </a:lnTo>
                <a:lnTo>
                  <a:pt x="61932" y="49514"/>
                </a:lnTo>
                <a:lnTo>
                  <a:pt x="95961" y="54275"/>
                </a:lnTo>
                <a:lnTo>
                  <a:pt x="150071" y="48900"/>
                </a:lnTo>
                <a:lnTo>
                  <a:pt x="204710" y="47446"/>
                </a:lnTo>
                <a:lnTo>
                  <a:pt x="251449" y="47194"/>
                </a:lnTo>
                <a:lnTo>
                  <a:pt x="307190" y="40799"/>
                </a:lnTo>
                <a:lnTo>
                  <a:pt x="352957" y="36846"/>
                </a:lnTo>
                <a:lnTo>
                  <a:pt x="404294" y="29353"/>
                </a:lnTo>
                <a:lnTo>
                  <a:pt x="455077" y="25077"/>
                </a:lnTo>
                <a:lnTo>
                  <a:pt x="511461" y="15449"/>
                </a:lnTo>
                <a:lnTo>
                  <a:pt x="556651" y="11255"/>
                </a:lnTo>
                <a:lnTo>
                  <a:pt x="615800" y="2185"/>
                </a:lnTo>
                <a:lnTo>
                  <a:pt x="666094" y="0"/>
                </a:lnTo>
                <a:lnTo>
                  <a:pt x="714375" y="113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367" name="SMARTInkShape-Group45"/>
          <p:cNvGrpSpPr/>
          <p:nvPr/>
        </p:nvGrpSpPr>
        <p:grpSpPr>
          <a:xfrm>
            <a:off x="9275660" y="1821888"/>
            <a:ext cx="1068274" cy="608891"/>
            <a:chOff x="9275660" y="1821888"/>
            <a:chExt cx="1068274" cy="608891"/>
          </a:xfrm>
        </p:grpSpPr>
        <p:sp>
          <p:nvSpPr>
            <p:cNvPr id="361" name="SMARTInkShape-332"/>
            <p:cNvSpPr/>
            <p:nvPr>
              <p:custDataLst>
                <p:tags r:id="rId147"/>
              </p:custDataLst>
            </p:nvPr>
          </p:nvSpPr>
          <p:spPr>
            <a:xfrm>
              <a:off x="10203656" y="2333625"/>
              <a:ext cx="11909" cy="1"/>
            </a:xfrm>
            <a:custGeom>
              <a:avLst/>
              <a:gdLst/>
              <a:ahLst/>
              <a:cxnLst/>
              <a:rect l="0" t="0" r="0" b="0"/>
              <a:pathLst>
                <a:path w="11909" h="1">
                  <a:moveTo>
                    <a:pt x="0" y="0"/>
                  </a:moveTo>
                  <a:lnTo>
                    <a:pt x="0" y="0"/>
                  </a:lnTo>
                  <a:lnTo>
                    <a:pt x="1190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2" name="SMARTInkShape-333"/>
            <p:cNvSpPr/>
            <p:nvPr>
              <p:custDataLst>
                <p:tags r:id="rId148"/>
              </p:custDataLst>
            </p:nvPr>
          </p:nvSpPr>
          <p:spPr>
            <a:xfrm>
              <a:off x="10191750" y="1821888"/>
              <a:ext cx="152184" cy="345051"/>
            </a:xfrm>
            <a:custGeom>
              <a:avLst/>
              <a:gdLst/>
              <a:ahLst/>
              <a:cxnLst/>
              <a:rect l="0" t="0" r="0" b="0"/>
              <a:pathLst>
                <a:path w="152184" h="345051">
                  <a:moveTo>
                    <a:pt x="11906" y="35487"/>
                  </a:moveTo>
                  <a:lnTo>
                    <a:pt x="11906" y="35487"/>
                  </a:lnTo>
                  <a:lnTo>
                    <a:pt x="11906" y="8664"/>
                  </a:lnTo>
                  <a:lnTo>
                    <a:pt x="13229" y="5699"/>
                  </a:lnTo>
                  <a:lnTo>
                    <a:pt x="15434" y="3722"/>
                  </a:lnTo>
                  <a:lnTo>
                    <a:pt x="18227" y="2404"/>
                  </a:lnTo>
                  <a:lnTo>
                    <a:pt x="56465" y="0"/>
                  </a:lnTo>
                  <a:lnTo>
                    <a:pt x="85964" y="6157"/>
                  </a:lnTo>
                  <a:lnTo>
                    <a:pt x="113519" y="22681"/>
                  </a:lnTo>
                  <a:lnTo>
                    <a:pt x="137027" y="43786"/>
                  </a:lnTo>
                  <a:lnTo>
                    <a:pt x="146008" y="57255"/>
                  </a:lnTo>
                  <a:lnTo>
                    <a:pt x="152183" y="86034"/>
                  </a:lnTo>
                  <a:lnTo>
                    <a:pt x="144762" y="138174"/>
                  </a:lnTo>
                  <a:lnTo>
                    <a:pt x="127028" y="180223"/>
                  </a:lnTo>
                  <a:lnTo>
                    <a:pt x="112020" y="201679"/>
                  </a:lnTo>
                  <a:lnTo>
                    <a:pt x="57683" y="255548"/>
                  </a:lnTo>
                  <a:lnTo>
                    <a:pt x="20923" y="308765"/>
                  </a:lnTo>
                  <a:lnTo>
                    <a:pt x="0" y="345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3" name="SMARTInkShape-334"/>
            <p:cNvSpPr/>
            <p:nvPr>
              <p:custDataLst>
                <p:tags r:id="rId149"/>
              </p:custDataLst>
            </p:nvPr>
          </p:nvSpPr>
          <p:spPr>
            <a:xfrm>
              <a:off x="10025064" y="1928813"/>
              <a:ext cx="23812" cy="11907"/>
            </a:xfrm>
            <a:custGeom>
              <a:avLst/>
              <a:gdLst/>
              <a:ahLst/>
              <a:cxnLst/>
              <a:rect l="0" t="0" r="0" b="0"/>
              <a:pathLst>
                <a:path w="23812" h="11907">
                  <a:moveTo>
                    <a:pt x="0" y="11906"/>
                  </a:moveTo>
                  <a:lnTo>
                    <a:pt x="0" y="11906"/>
                  </a:lnTo>
                  <a:lnTo>
                    <a:pt x="2381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4" name="SMARTInkShape-335"/>
            <p:cNvSpPr/>
            <p:nvPr>
              <p:custDataLst>
                <p:tags r:id="rId150"/>
              </p:custDataLst>
            </p:nvPr>
          </p:nvSpPr>
          <p:spPr>
            <a:xfrm>
              <a:off x="9645712" y="2107406"/>
              <a:ext cx="403164" cy="273845"/>
            </a:xfrm>
            <a:custGeom>
              <a:avLst/>
              <a:gdLst/>
              <a:ahLst/>
              <a:cxnLst/>
              <a:rect l="0" t="0" r="0" b="0"/>
              <a:pathLst>
                <a:path w="403164" h="273845">
                  <a:moveTo>
                    <a:pt x="10257" y="0"/>
                  </a:moveTo>
                  <a:lnTo>
                    <a:pt x="10257" y="0"/>
                  </a:lnTo>
                  <a:lnTo>
                    <a:pt x="8934" y="12151"/>
                  </a:lnTo>
                  <a:lnTo>
                    <a:pt x="5" y="61132"/>
                  </a:lnTo>
                  <a:lnTo>
                    <a:pt x="0" y="115655"/>
                  </a:lnTo>
                  <a:lnTo>
                    <a:pt x="8645" y="171825"/>
                  </a:lnTo>
                  <a:lnTo>
                    <a:pt x="16100" y="197608"/>
                  </a:lnTo>
                  <a:lnTo>
                    <a:pt x="26687" y="215684"/>
                  </a:lnTo>
                  <a:lnTo>
                    <a:pt x="44523" y="229418"/>
                  </a:lnTo>
                  <a:lnTo>
                    <a:pt x="72885" y="235545"/>
                  </a:lnTo>
                  <a:lnTo>
                    <a:pt x="91449" y="229923"/>
                  </a:lnTo>
                  <a:lnTo>
                    <a:pt x="135141" y="195676"/>
                  </a:lnTo>
                  <a:lnTo>
                    <a:pt x="153074" y="175603"/>
                  </a:lnTo>
                  <a:lnTo>
                    <a:pt x="175365" y="126850"/>
                  </a:lnTo>
                  <a:lnTo>
                    <a:pt x="187075" y="76922"/>
                  </a:lnTo>
                  <a:lnTo>
                    <a:pt x="188804" y="17960"/>
                  </a:lnTo>
                  <a:lnTo>
                    <a:pt x="188830" y="14597"/>
                  </a:lnTo>
                  <a:lnTo>
                    <a:pt x="185322" y="62037"/>
                  </a:lnTo>
                  <a:lnTo>
                    <a:pt x="178048" y="120716"/>
                  </a:lnTo>
                  <a:lnTo>
                    <a:pt x="178594" y="160416"/>
                  </a:lnTo>
                  <a:lnTo>
                    <a:pt x="189099" y="213555"/>
                  </a:lnTo>
                  <a:lnTo>
                    <a:pt x="194694" y="226323"/>
                  </a:lnTo>
                  <a:lnTo>
                    <a:pt x="205118" y="236408"/>
                  </a:lnTo>
                  <a:lnTo>
                    <a:pt x="218570" y="243976"/>
                  </a:lnTo>
                  <a:lnTo>
                    <a:pt x="256574" y="249234"/>
                  </a:lnTo>
                  <a:lnTo>
                    <a:pt x="272308" y="242621"/>
                  </a:lnTo>
                  <a:lnTo>
                    <a:pt x="286796" y="230863"/>
                  </a:lnTo>
                  <a:lnTo>
                    <a:pt x="317511" y="187715"/>
                  </a:lnTo>
                  <a:lnTo>
                    <a:pt x="333835" y="147636"/>
                  </a:lnTo>
                  <a:lnTo>
                    <a:pt x="343019" y="90654"/>
                  </a:lnTo>
                  <a:lnTo>
                    <a:pt x="354972" y="54503"/>
                  </a:lnTo>
                  <a:lnTo>
                    <a:pt x="355161" y="54856"/>
                  </a:lnTo>
                  <a:lnTo>
                    <a:pt x="355504" y="100796"/>
                  </a:lnTo>
                  <a:lnTo>
                    <a:pt x="355529" y="148193"/>
                  </a:lnTo>
                  <a:lnTo>
                    <a:pt x="359063" y="201105"/>
                  </a:lnTo>
                  <a:lnTo>
                    <a:pt x="372109" y="243454"/>
                  </a:lnTo>
                  <a:lnTo>
                    <a:pt x="383525" y="262781"/>
                  </a:lnTo>
                  <a:lnTo>
                    <a:pt x="403163" y="2738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5" name="SMARTInkShape-336"/>
            <p:cNvSpPr/>
            <p:nvPr>
              <p:custDataLst>
                <p:tags r:id="rId151"/>
              </p:custDataLst>
            </p:nvPr>
          </p:nvSpPr>
          <p:spPr>
            <a:xfrm>
              <a:off x="9441656" y="2202656"/>
              <a:ext cx="142876" cy="228123"/>
            </a:xfrm>
            <a:custGeom>
              <a:avLst/>
              <a:gdLst/>
              <a:ahLst/>
              <a:cxnLst/>
              <a:rect l="0" t="0" r="0" b="0"/>
              <a:pathLst>
                <a:path w="142876" h="228123">
                  <a:moveTo>
                    <a:pt x="0" y="0"/>
                  </a:moveTo>
                  <a:lnTo>
                    <a:pt x="0" y="0"/>
                  </a:lnTo>
                  <a:lnTo>
                    <a:pt x="18986" y="41940"/>
                  </a:lnTo>
                  <a:lnTo>
                    <a:pt x="29498" y="96070"/>
                  </a:lnTo>
                  <a:lnTo>
                    <a:pt x="47852" y="154889"/>
                  </a:lnTo>
                  <a:lnTo>
                    <a:pt x="60639" y="196639"/>
                  </a:lnTo>
                  <a:lnTo>
                    <a:pt x="78087" y="217602"/>
                  </a:lnTo>
                  <a:lnTo>
                    <a:pt x="92472" y="228122"/>
                  </a:lnTo>
                  <a:lnTo>
                    <a:pt x="142875" y="2262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6" name="SMARTInkShape-337"/>
            <p:cNvSpPr/>
            <p:nvPr>
              <p:custDataLst>
                <p:tags r:id="rId152"/>
              </p:custDataLst>
            </p:nvPr>
          </p:nvSpPr>
          <p:spPr>
            <a:xfrm>
              <a:off x="9275660" y="2003322"/>
              <a:ext cx="284424" cy="421870"/>
            </a:xfrm>
            <a:custGeom>
              <a:avLst/>
              <a:gdLst/>
              <a:ahLst/>
              <a:cxnLst/>
              <a:rect l="0" t="0" r="0" b="0"/>
              <a:pathLst>
                <a:path w="284424" h="421870">
                  <a:moveTo>
                    <a:pt x="46934" y="104084"/>
                  </a:moveTo>
                  <a:lnTo>
                    <a:pt x="46934" y="104084"/>
                  </a:lnTo>
                  <a:lnTo>
                    <a:pt x="46934" y="110405"/>
                  </a:lnTo>
                  <a:lnTo>
                    <a:pt x="26626" y="164463"/>
                  </a:lnTo>
                  <a:lnTo>
                    <a:pt x="4560" y="223118"/>
                  </a:lnTo>
                  <a:lnTo>
                    <a:pt x="0" y="272597"/>
                  </a:lnTo>
                  <a:lnTo>
                    <a:pt x="768" y="321403"/>
                  </a:lnTo>
                  <a:lnTo>
                    <a:pt x="10177" y="369264"/>
                  </a:lnTo>
                  <a:lnTo>
                    <a:pt x="22219" y="392157"/>
                  </a:lnTo>
                  <a:lnTo>
                    <a:pt x="43873" y="413600"/>
                  </a:lnTo>
                  <a:lnTo>
                    <a:pt x="66299" y="420241"/>
                  </a:lnTo>
                  <a:lnTo>
                    <a:pt x="93905" y="421869"/>
                  </a:lnTo>
                  <a:lnTo>
                    <a:pt x="137875" y="414025"/>
                  </a:lnTo>
                  <a:lnTo>
                    <a:pt x="173980" y="395532"/>
                  </a:lnTo>
                  <a:lnTo>
                    <a:pt x="226300" y="339122"/>
                  </a:lnTo>
                  <a:lnTo>
                    <a:pt x="260615" y="284812"/>
                  </a:lnTo>
                  <a:lnTo>
                    <a:pt x="274195" y="259814"/>
                  </a:lnTo>
                  <a:lnTo>
                    <a:pt x="282913" y="207900"/>
                  </a:lnTo>
                  <a:lnTo>
                    <a:pt x="284423" y="162626"/>
                  </a:lnTo>
                  <a:lnTo>
                    <a:pt x="278613" y="106241"/>
                  </a:lnTo>
                  <a:lnTo>
                    <a:pt x="268449" y="75325"/>
                  </a:lnTo>
                  <a:lnTo>
                    <a:pt x="250739" y="49408"/>
                  </a:lnTo>
                  <a:lnTo>
                    <a:pt x="211545" y="18270"/>
                  </a:lnTo>
                  <a:lnTo>
                    <a:pt x="178611" y="3840"/>
                  </a:lnTo>
                  <a:lnTo>
                    <a:pt x="160138" y="0"/>
                  </a:lnTo>
                  <a:lnTo>
                    <a:pt x="128541" y="4159"/>
                  </a:lnTo>
                  <a:lnTo>
                    <a:pt x="100365" y="20090"/>
                  </a:lnTo>
                  <a:lnTo>
                    <a:pt x="81580" y="35247"/>
                  </a:lnTo>
                  <a:lnTo>
                    <a:pt x="55125" y="87131"/>
                  </a:lnTo>
                  <a:lnTo>
                    <a:pt x="49361" y="118023"/>
                  </a:lnTo>
                  <a:lnTo>
                    <a:pt x="56918" y="164017"/>
                  </a:lnTo>
                  <a:lnTo>
                    <a:pt x="70746" y="2112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383" name="SMARTInkShape-Group46"/>
          <p:cNvGrpSpPr/>
          <p:nvPr/>
        </p:nvGrpSpPr>
        <p:grpSpPr>
          <a:xfrm>
            <a:off x="142875" y="1585247"/>
            <a:ext cx="1714501" cy="1343692"/>
            <a:chOff x="142875" y="1585247"/>
            <a:chExt cx="1714501" cy="1343692"/>
          </a:xfrm>
        </p:grpSpPr>
        <p:sp>
          <p:nvSpPr>
            <p:cNvPr id="368" name="SMARTInkShape-338"/>
            <p:cNvSpPr/>
            <p:nvPr>
              <p:custDataLst>
                <p:tags r:id="rId132"/>
              </p:custDataLst>
            </p:nvPr>
          </p:nvSpPr>
          <p:spPr>
            <a:xfrm>
              <a:off x="1690688" y="2459434"/>
              <a:ext cx="166688" cy="17067"/>
            </a:xfrm>
            <a:custGeom>
              <a:avLst/>
              <a:gdLst/>
              <a:ahLst/>
              <a:cxnLst/>
              <a:rect l="0" t="0" r="0" b="0"/>
              <a:pathLst>
                <a:path w="166688" h="17067">
                  <a:moveTo>
                    <a:pt x="0" y="17066"/>
                  </a:moveTo>
                  <a:lnTo>
                    <a:pt x="0" y="17066"/>
                  </a:lnTo>
                  <a:lnTo>
                    <a:pt x="33143" y="494"/>
                  </a:lnTo>
                  <a:lnTo>
                    <a:pt x="51772" y="0"/>
                  </a:lnTo>
                  <a:lnTo>
                    <a:pt x="106379" y="5803"/>
                  </a:lnTo>
                  <a:lnTo>
                    <a:pt x="166687" y="170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69" name="SMARTInkShape-339"/>
            <p:cNvSpPr/>
            <p:nvPr>
              <p:custDataLst>
                <p:tags r:id="rId133"/>
              </p:custDataLst>
            </p:nvPr>
          </p:nvSpPr>
          <p:spPr>
            <a:xfrm>
              <a:off x="1654969" y="2321744"/>
              <a:ext cx="139790" cy="321445"/>
            </a:xfrm>
            <a:custGeom>
              <a:avLst/>
              <a:gdLst/>
              <a:ahLst/>
              <a:cxnLst/>
              <a:rect l="0" t="0" r="0" b="0"/>
              <a:pathLst>
                <a:path w="139790" h="321445">
                  <a:moveTo>
                    <a:pt x="0" y="23787"/>
                  </a:moveTo>
                  <a:lnTo>
                    <a:pt x="0" y="23787"/>
                  </a:lnTo>
                  <a:lnTo>
                    <a:pt x="0" y="3285"/>
                  </a:lnTo>
                  <a:lnTo>
                    <a:pt x="1323" y="2181"/>
                  </a:lnTo>
                  <a:lnTo>
                    <a:pt x="9505" y="629"/>
                  </a:lnTo>
                  <a:lnTo>
                    <a:pt x="62641" y="0"/>
                  </a:lnTo>
                  <a:lnTo>
                    <a:pt x="98265" y="1303"/>
                  </a:lnTo>
                  <a:lnTo>
                    <a:pt x="121425" y="9482"/>
                  </a:lnTo>
                  <a:lnTo>
                    <a:pt x="139789" y="21642"/>
                  </a:lnTo>
                  <a:lnTo>
                    <a:pt x="132353" y="73314"/>
                  </a:lnTo>
                  <a:lnTo>
                    <a:pt x="118199" y="131194"/>
                  </a:lnTo>
                  <a:lnTo>
                    <a:pt x="103017" y="184938"/>
                  </a:lnTo>
                  <a:lnTo>
                    <a:pt x="95932" y="240924"/>
                  </a:lnTo>
                  <a:lnTo>
                    <a:pt x="96707" y="278100"/>
                  </a:lnTo>
                  <a:lnTo>
                    <a:pt x="95250" y="3214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0" name="SMARTInkShape-340"/>
            <p:cNvSpPr/>
            <p:nvPr>
              <p:custDataLst>
                <p:tags r:id="rId134"/>
              </p:custDataLst>
            </p:nvPr>
          </p:nvSpPr>
          <p:spPr>
            <a:xfrm>
              <a:off x="1441108" y="2321719"/>
              <a:ext cx="118333" cy="333376"/>
            </a:xfrm>
            <a:custGeom>
              <a:avLst/>
              <a:gdLst/>
              <a:ahLst/>
              <a:cxnLst/>
              <a:rect l="0" t="0" r="0" b="0"/>
              <a:pathLst>
                <a:path w="118333" h="333376">
                  <a:moveTo>
                    <a:pt x="23361" y="0"/>
                  </a:moveTo>
                  <a:lnTo>
                    <a:pt x="23361" y="0"/>
                  </a:lnTo>
                  <a:lnTo>
                    <a:pt x="31543" y="19011"/>
                  </a:lnTo>
                  <a:lnTo>
                    <a:pt x="34777" y="62296"/>
                  </a:lnTo>
                  <a:lnTo>
                    <a:pt x="18652" y="120960"/>
                  </a:lnTo>
                  <a:lnTo>
                    <a:pt x="2979" y="175315"/>
                  </a:lnTo>
                  <a:lnTo>
                    <a:pt x="0" y="227355"/>
                  </a:lnTo>
                  <a:lnTo>
                    <a:pt x="1005" y="260951"/>
                  </a:lnTo>
                  <a:lnTo>
                    <a:pt x="9093" y="286927"/>
                  </a:lnTo>
                  <a:lnTo>
                    <a:pt x="16138" y="298620"/>
                  </a:lnTo>
                  <a:lnTo>
                    <a:pt x="21191" y="302268"/>
                  </a:lnTo>
                  <a:lnTo>
                    <a:pt x="33862" y="306320"/>
                  </a:lnTo>
                  <a:lnTo>
                    <a:pt x="62191" y="302281"/>
                  </a:lnTo>
                  <a:lnTo>
                    <a:pt x="89400" y="286385"/>
                  </a:lnTo>
                  <a:lnTo>
                    <a:pt x="107898" y="264918"/>
                  </a:lnTo>
                  <a:lnTo>
                    <a:pt x="113849" y="246064"/>
                  </a:lnTo>
                  <a:lnTo>
                    <a:pt x="118332" y="189347"/>
                  </a:lnTo>
                  <a:lnTo>
                    <a:pt x="115779" y="184440"/>
                  </a:lnTo>
                  <a:lnTo>
                    <a:pt x="105887" y="175459"/>
                  </a:lnTo>
                  <a:lnTo>
                    <a:pt x="100868" y="173858"/>
                  </a:lnTo>
                  <a:lnTo>
                    <a:pt x="96199" y="174114"/>
                  </a:lnTo>
                  <a:lnTo>
                    <a:pt x="72879" y="184029"/>
                  </a:lnTo>
                  <a:lnTo>
                    <a:pt x="61685" y="198207"/>
                  </a:lnTo>
                  <a:lnTo>
                    <a:pt x="39024" y="240239"/>
                  </a:lnTo>
                  <a:lnTo>
                    <a:pt x="36009" y="270292"/>
                  </a:lnTo>
                  <a:lnTo>
                    <a:pt x="41807" y="300131"/>
                  </a:lnTo>
                  <a:lnTo>
                    <a:pt x="51844" y="315513"/>
                  </a:lnTo>
                  <a:lnTo>
                    <a:pt x="58225" y="321467"/>
                  </a:lnTo>
                  <a:lnTo>
                    <a:pt x="106705" y="333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1" name="SMARTInkShape-341"/>
            <p:cNvSpPr/>
            <p:nvPr>
              <p:custDataLst>
                <p:tags r:id="rId135"/>
              </p:custDataLst>
            </p:nvPr>
          </p:nvSpPr>
          <p:spPr>
            <a:xfrm>
              <a:off x="1269643" y="2374390"/>
              <a:ext cx="144602" cy="285241"/>
            </a:xfrm>
            <a:custGeom>
              <a:avLst/>
              <a:gdLst/>
              <a:ahLst/>
              <a:cxnLst/>
              <a:rect l="0" t="0" r="0" b="0"/>
              <a:pathLst>
                <a:path w="144602" h="285241">
                  <a:moveTo>
                    <a:pt x="40045" y="6860"/>
                  </a:moveTo>
                  <a:lnTo>
                    <a:pt x="40045" y="6860"/>
                  </a:lnTo>
                  <a:lnTo>
                    <a:pt x="40045" y="539"/>
                  </a:lnTo>
                  <a:lnTo>
                    <a:pt x="38722" y="0"/>
                  </a:lnTo>
                  <a:lnTo>
                    <a:pt x="6499" y="19294"/>
                  </a:lnTo>
                  <a:lnTo>
                    <a:pt x="1806" y="23087"/>
                  </a:lnTo>
                  <a:lnTo>
                    <a:pt x="0" y="28261"/>
                  </a:lnTo>
                  <a:lnTo>
                    <a:pt x="1521" y="41066"/>
                  </a:lnTo>
                  <a:lnTo>
                    <a:pt x="9815" y="69471"/>
                  </a:lnTo>
                  <a:lnTo>
                    <a:pt x="20436" y="84517"/>
                  </a:lnTo>
                  <a:lnTo>
                    <a:pt x="78361" y="140544"/>
                  </a:lnTo>
                  <a:lnTo>
                    <a:pt x="134041" y="196111"/>
                  </a:lnTo>
                  <a:lnTo>
                    <a:pt x="138427" y="200496"/>
                  </a:lnTo>
                  <a:lnTo>
                    <a:pt x="143302" y="212424"/>
                  </a:lnTo>
                  <a:lnTo>
                    <a:pt x="144601" y="219309"/>
                  </a:lnTo>
                  <a:lnTo>
                    <a:pt x="140110" y="247961"/>
                  </a:lnTo>
                  <a:lnTo>
                    <a:pt x="130401" y="268944"/>
                  </a:lnTo>
                  <a:lnTo>
                    <a:pt x="112825" y="283540"/>
                  </a:lnTo>
                  <a:lnTo>
                    <a:pt x="105763" y="285240"/>
                  </a:lnTo>
                  <a:lnTo>
                    <a:pt x="90860" y="283602"/>
                  </a:lnTo>
                  <a:lnTo>
                    <a:pt x="67595" y="275242"/>
                  </a:lnTo>
                  <a:lnTo>
                    <a:pt x="55376" y="264606"/>
                  </a:lnTo>
                  <a:lnTo>
                    <a:pt x="50266" y="258066"/>
                  </a:lnTo>
                  <a:lnTo>
                    <a:pt x="44587" y="236688"/>
                  </a:lnTo>
                  <a:lnTo>
                    <a:pt x="40942" y="186167"/>
                  </a:lnTo>
                  <a:lnTo>
                    <a:pt x="40310" y="156267"/>
                  </a:lnTo>
                  <a:lnTo>
                    <a:pt x="52764" y="124330"/>
                  </a:lnTo>
                  <a:lnTo>
                    <a:pt x="73211" y="96053"/>
                  </a:lnTo>
                  <a:lnTo>
                    <a:pt x="124794" y="49523"/>
                  </a:lnTo>
                  <a:lnTo>
                    <a:pt x="135295" y="187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2" name="SMARTInkShape-342"/>
            <p:cNvSpPr/>
            <p:nvPr>
              <p:custDataLst>
                <p:tags r:id="rId136"/>
              </p:custDataLst>
            </p:nvPr>
          </p:nvSpPr>
          <p:spPr>
            <a:xfrm>
              <a:off x="1190625" y="2369344"/>
              <a:ext cx="18228" cy="309563"/>
            </a:xfrm>
            <a:custGeom>
              <a:avLst/>
              <a:gdLst/>
              <a:ahLst/>
              <a:cxnLst/>
              <a:rect l="0" t="0" r="0" b="0"/>
              <a:pathLst>
                <a:path w="18228" h="309563">
                  <a:moveTo>
                    <a:pt x="11906" y="0"/>
                  </a:moveTo>
                  <a:lnTo>
                    <a:pt x="11906" y="0"/>
                  </a:lnTo>
                  <a:lnTo>
                    <a:pt x="18227" y="18962"/>
                  </a:lnTo>
                  <a:lnTo>
                    <a:pt x="17802" y="35326"/>
                  </a:lnTo>
                  <a:lnTo>
                    <a:pt x="12683" y="86182"/>
                  </a:lnTo>
                  <a:lnTo>
                    <a:pt x="12136" y="130340"/>
                  </a:lnTo>
                  <a:lnTo>
                    <a:pt x="10651" y="182082"/>
                  </a:lnTo>
                  <a:lnTo>
                    <a:pt x="2496" y="236462"/>
                  </a:lnTo>
                  <a:lnTo>
                    <a:pt x="329" y="293468"/>
                  </a:lnTo>
                  <a:lnTo>
                    <a:pt x="0" y="3095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3" name="SMARTInkShape-343"/>
            <p:cNvSpPr/>
            <p:nvPr>
              <p:custDataLst>
                <p:tags r:id="rId137"/>
              </p:custDataLst>
            </p:nvPr>
          </p:nvSpPr>
          <p:spPr>
            <a:xfrm>
              <a:off x="1047750" y="2547938"/>
              <a:ext cx="107157" cy="18766"/>
            </a:xfrm>
            <a:custGeom>
              <a:avLst/>
              <a:gdLst/>
              <a:ahLst/>
              <a:cxnLst/>
              <a:rect l="0" t="0" r="0" b="0"/>
              <a:pathLst>
                <a:path w="107157" h="18766">
                  <a:moveTo>
                    <a:pt x="0" y="11906"/>
                  </a:moveTo>
                  <a:lnTo>
                    <a:pt x="0" y="11906"/>
                  </a:lnTo>
                  <a:lnTo>
                    <a:pt x="31137" y="13229"/>
                  </a:lnTo>
                  <a:lnTo>
                    <a:pt x="60378" y="18765"/>
                  </a:lnTo>
                  <a:lnTo>
                    <a:pt x="77988" y="15836"/>
                  </a:lnTo>
                  <a:lnTo>
                    <a:pt x="1071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4" name="SMARTInkShape-344"/>
            <p:cNvSpPr/>
            <p:nvPr>
              <p:custDataLst>
                <p:tags r:id="rId138"/>
              </p:custDataLst>
            </p:nvPr>
          </p:nvSpPr>
          <p:spPr>
            <a:xfrm>
              <a:off x="847136" y="2476500"/>
              <a:ext cx="128577" cy="258046"/>
            </a:xfrm>
            <a:custGeom>
              <a:avLst/>
              <a:gdLst/>
              <a:ahLst/>
              <a:cxnLst/>
              <a:rect l="0" t="0" r="0" b="0"/>
              <a:pathLst>
                <a:path w="128577" h="258046">
                  <a:moveTo>
                    <a:pt x="57739" y="0"/>
                  </a:moveTo>
                  <a:lnTo>
                    <a:pt x="57739" y="0"/>
                  </a:lnTo>
                  <a:lnTo>
                    <a:pt x="35364" y="25903"/>
                  </a:lnTo>
                  <a:lnTo>
                    <a:pt x="14272" y="66421"/>
                  </a:lnTo>
                  <a:lnTo>
                    <a:pt x="585" y="117406"/>
                  </a:lnTo>
                  <a:lnTo>
                    <a:pt x="0" y="163665"/>
                  </a:lnTo>
                  <a:lnTo>
                    <a:pt x="14841" y="215744"/>
                  </a:lnTo>
                  <a:lnTo>
                    <a:pt x="19893" y="231493"/>
                  </a:lnTo>
                  <a:lnTo>
                    <a:pt x="34031" y="248801"/>
                  </a:lnTo>
                  <a:lnTo>
                    <a:pt x="47643" y="256099"/>
                  </a:lnTo>
                  <a:lnTo>
                    <a:pt x="54977" y="258045"/>
                  </a:lnTo>
                  <a:lnTo>
                    <a:pt x="70182" y="256680"/>
                  </a:lnTo>
                  <a:lnTo>
                    <a:pt x="85759" y="250340"/>
                  </a:lnTo>
                  <a:lnTo>
                    <a:pt x="101501" y="238703"/>
                  </a:lnTo>
                  <a:lnTo>
                    <a:pt x="113790" y="217656"/>
                  </a:lnTo>
                  <a:lnTo>
                    <a:pt x="126137" y="173668"/>
                  </a:lnTo>
                  <a:lnTo>
                    <a:pt x="128576" y="120491"/>
                  </a:lnTo>
                  <a:lnTo>
                    <a:pt x="125530" y="62557"/>
                  </a:lnTo>
                  <a:lnTo>
                    <a:pt x="116190" y="31765"/>
                  </a:lnTo>
                  <a:lnTo>
                    <a:pt x="107530" y="19409"/>
                  </a:lnTo>
                  <a:lnTo>
                    <a:pt x="94861" y="9508"/>
                  </a:lnTo>
                  <a:lnTo>
                    <a:pt x="87779" y="7662"/>
                  </a:lnTo>
                  <a:lnTo>
                    <a:pt x="72854" y="9138"/>
                  </a:lnTo>
                  <a:lnTo>
                    <a:pt x="67816" y="11384"/>
                  </a:lnTo>
                  <a:lnTo>
                    <a:pt x="64457" y="14203"/>
                  </a:lnTo>
                  <a:lnTo>
                    <a:pt x="57739"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5" name="SMARTInkShape-345"/>
            <p:cNvSpPr/>
            <p:nvPr>
              <p:custDataLst>
                <p:tags r:id="rId139"/>
              </p:custDataLst>
            </p:nvPr>
          </p:nvSpPr>
          <p:spPr>
            <a:xfrm>
              <a:off x="668437" y="2464594"/>
              <a:ext cx="133826" cy="328537"/>
            </a:xfrm>
            <a:custGeom>
              <a:avLst/>
              <a:gdLst/>
              <a:ahLst/>
              <a:cxnLst/>
              <a:rect l="0" t="0" r="0" b="0"/>
              <a:pathLst>
                <a:path w="133826" h="328537">
                  <a:moveTo>
                    <a:pt x="34032" y="0"/>
                  </a:moveTo>
                  <a:lnTo>
                    <a:pt x="34032" y="0"/>
                  </a:lnTo>
                  <a:lnTo>
                    <a:pt x="32709" y="48799"/>
                  </a:lnTo>
                  <a:lnTo>
                    <a:pt x="17460" y="103554"/>
                  </a:lnTo>
                  <a:lnTo>
                    <a:pt x="7645" y="150893"/>
                  </a:lnTo>
                  <a:lnTo>
                    <a:pt x="156" y="207959"/>
                  </a:lnTo>
                  <a:lnTo>
                    <a:pt x="0" y="244317"/>
                  </a:lnTo>
                  <a:lnTo>
                    <a:pt x="14933" y="292151"/>
                  </a:lnTo>
                  <a:lnTo>
                    <a:pt x="32636" y="317045"/>
                  </a:lnTo>
                  <a:lnTo>
                    <a:pt x="47081" y="326117"/>
                  </a:lnTo>
                  <a:lnTo>
                    <a:pt x="54638" y="328536"/>
                  </a:lnTo>
                  <a:lnTo>
                    <a:pt x="70089" y="327697"/>
                  </a:lnTo>
                  <a:lnTo>
                    <a:pt x="85776" y="321591"/>
                  </a:lnTo>
                  <a:lnTo>
                    <a:pt x="101567" y="310058"/>
                  </a:lnTo>
                  <a:lnTo>
                    <a:pt x="132560" y="255350"/>
                  </a:lnTo>
                  <a:lnTo>
                    <a:pt x="133825" y="235197"/>
                  </a:lnTo>
                  <a:lnTo>
                    <a:pt x="130179" y="196242"/>
                  </a:lnTo>
                  <a:lnTo>
                    <a:pt x="127234" y="190359"/>
                  </a:lnTo>
                  <a:lnTo>
                    <a:pt x="122625" y="186437"/>
                  </a:lnTo>
                  <a:lnTo>
                    <a:pt x="116906" y="183823"/>
                  </a:lnTo>
                  <a:lnTo>
                    <a:pt x="103497" y="184445"/>
                  </a:lnTo>
                  <a:lnTo>
                    <a:pt x="73330" y="195624"/>
                  </a:lnTo>
                  <a:lnTo>
                    <a:pt x="49791" y="219358"/>
                  </a:lnTo>
                  <a:lnTo>
                    <a:pt x="32381" y="251526"/>
                  </a:lnTo>
                  <a:lnTo>
                    <a:pt x="24151" y="288446"/>
                  </a:lnTo>
                  <a:lnTo>
                    <a:pt x="23026" y="305028"/>
                  </a:lnTo>
                  <a:lnTo>
                    <a:pt x="26695" y="311831"/>
                  </a:lnTo>
                  <a:lnTo>
                    <a:pt x="41354" y="322918"/>
                  </a:lnTo>
                  <a:lnTo>
                    <a:pt x="48174" y="325080"/>
                  </a:lnTo>
                  <a:lnTo>
                    <a:pt x="69751"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6" name="SMARTInkShape-346"/>
            <p:cNvSpPr/>
            <p:nvPr>
              <p:custDataLst>
                <p:tags r:id="rId140"/>
              </p:custDataLst>
            </p:nvPr>
          </p:nvSpPr>
          <p:spPr>
            <a:xfrm>
              <a:off x="440531" y="2631281"/>
              <a:ext cx="154783" cy="47626"/>
            </a:xfrm>
            <a:custGeom>
              <a:avLst/>
              <a:gdLst/>
              <a:ahLst/>
              <a:cxnLst/>
              <a:rect l="0" t="0" r="0" b="0"/>
              <a:pathLst>
                <a:path w="154783" h="47626">
                  <a:moveTo>
                    <a:pt x="0" y="47625"/>
                  </a:moveTo>
                  <a:lnTo>
                    <a:pt x="0" y="47625"/>
                  </a:lnTo>
                  <a:lnTo>
                    <a:pt x="6321" y="41305"/>
                  </a:lnTo>
                  <a:lnTo>
                    <a:pt x="29213" y="37374"/>
                  </a:lnTo>
                  <a:lnTo>
                    <a:pt x="88487" y="34493"/>
                  </a:lnTo>
                  <a:lnTo>
                    <a:pt x="124591" y="25480"/>
                  </a:lnTo>
                  <a:lnTo>
                    <a:pt x="15478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7" name="SMARTInkShape-347"/>
            <p:cNvSpPr/>
            <p:nvPr>
              <p:custDataLst>
                <p:tags r:id="rId141"/>
              </p:custDataLst>
            </p:nvPr>
          </p:nvSpPr>
          <p:spPr>
            <a:xfrm>
              <a:off x="381000" y="2489055"/>
              <a:ext cx="189128" cy="344634"/>
            </a:xfrm>
            <a:custGeom>
              <a:avLst/>
              <a:gdLst/>
              <a:ahLst/>
              <a:cxnLst/>
              <a:rect l="0" t="0" r="0" b="0"/>
              <a:pathLst>
                <a:path w="189128" h="344634">
                  <a:moveTo>
                    <a:pt x="0" y="46976"/>
                  </a:moveTo>
                  <a:lnTo>
                    <a:pt x="0" y="46976"/>
                  </a:lnTo>
                  <a:lnTo>
                    <a:pt x="6321" y="40656"/>
                  </a:lnTo>
                  <a:lnTo>
                    <a:pt x="12952" y="37552"/>
                  </a:lnTo>
                  <a:lnTo>
                    <a:pt x="62641" y="35215"/>
                  </a:lnTo>
                  <a:lnTo>
                    <a:pt x="118601" y="24831"/>
                  </a:lnTo>
                  <a:lnTo>
                    <a:pt x="176842" y="810"/>
                  </a:lnTo>
                  <a:lnTo>
                    <a:pt x="183548" y="0"/>
                  </a:lnTo>
                  <a:lnTo>
                    <a:pt x="185865" y="1106"/>
                  </a:lnTo>
                  <a:lnTo>
                    <a:pt x="187410" y="3167"/>
                  </a:lnTo>
                  <a:lnTo>
                    <a:pt x="189127" y="10308"/>
                  </a:lnTo>
                  <a:lnTo>
                    <a:pt x="189057" y="62387"/>
                  </a:lnTo>
                  <a:lnTo>
                    <a:pt x="181052" y="119890"/>
                  </a:lnTo>
                  <a:lnTo>
                    <a:pt x="175794" y="166476"/>
                  </a:lnTo>
                  <a:lnTo>
                    <a:pt x="165858" y="213793"/>
                  </a:lnTo>
                  <a:lnTo>
                    <a:pt x="156240" y="267185"/>
                  </a:lnTo>
                  <a:lnTo>
                    <a:pt x="154973" y="321597"/>
                  </a:lnTo>
                  <a:lnTo>
                    <a:pt x="154781" y="3446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8" name="SMARTInkShape-348"/>
            <p:cNvSpPr/>
            <p:nvPr>
              <p:custDataLst>
                <p:tags r:id="rId142"/>
              </p:custDataLst>
            </p:nvPr>
          </p:nvSpPr>
          <p:spPr>
            <a:xfrm>
              <a:off x="297656" y="2559844"/>
              <a:ext cx="11908" cy="369095"/>
            </a:xfrm>
            <a:custGeom>
              <a:avLst/>
              <a:gdLst/>
              <a:ahLst/>
              <a:cxnLst/>
              <a:rect l="0" t="0" r="0" b="0"/>
              <a:pathLst>
                <a:path w="11908" h="369095">
                  <a:moveTo>
                    <a:pt x="0" y="0"/>
                  </a:moveTo>
                  <a:lnTo>
                    <a:pt x="0" y="0"/>
                  </a:lnTo>
                  <a:lnTo>
                    <a:pt x="9424" y="42382"/>
                  </a:lnTo>
                  <a:lnTo>
                    <a:pt x="11416" y="100535"/>
                  </a:lnTo>
                  <a:lnTo>
                    <a:pt x="11761" y="153554"/>
                  </a:lnTo>
                  <a:lnTo>
                    <a:pt x="11863" y="204835"/>
                  </a:lnTo>
                  <a:lnTo>
                    <a:pt x="11894" y="259864"/>
                  </a:lnTo>
                  <a:lnTo>
                    <a:pt x="11905" y="312686"/>
                  </a:lnTo>
                  <a:lnTo>
                    <a:pt x="11907" y="3690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79" name="SMARTInkShape-349"/>
            <p:cNvSpPr/>
            <p:nvPr>
              <p:custDataLst>
                <p:tags r:id="rId143"/>
              </p:custDataLst>
            </p:nvPr>
          </p:nvSpPr>
          <p:spPr>
            <a:xfrm>
              <a:off x="704538" y="1763517"/>
              <a:ext cx="307494" cy="419046"/>
            </a:xfrm>
            <a:custGeom>
              <a:avLst/>
              <a:gdLst/>
              <a:ahLst/>
              <a:cxnLst/>
              <a:rect l="0" t="0" r="0" b="0"/>
              <a:pathLst>
                <a:path w="307494" h="419046">
                  <a:moveTo>
                    <a:pt x="188431" y="248639"/>
                  </a:moveTo>
                  <a:lnTo>
                    <a:pt x="188431" y="248639"/>
                  </a:lnTo>
                  <a:lnTo>
                    <a:pt x="206119" y="228306"/>
                  </a:lnTo>
                  <a:lnTo>
                    <a:pt x="218219" y="198517"/>
                  </a:lnTo>
                  <a:lnTo>
                    <a:pt x="223369" y="147475"/>
                  </a:lnTo>
                  <a:lnTo>
                    <a:pt x="222672" y="101950"/>
                  </a:lnTo>
                  <a:lnTo>
                    <a:pt x="211168" y="46116"/>
                  </a:lnTo>
                  <a:lnTo>
                    <a:pt x="196156" y="14460"/>
                  </a:lnTo>
                  <a:lnTo>
                    <a:pt x="188289" y="9176"/>
                  </a:lnTo>
                  <a:lnTo>
                    <a:pt x="144698" y="695"/>
                  </a:lnTo>
                  <a:lnTo>
                    <a:pt x="135463" y="0"/>
                  </a:lnTo>
                  <a:lnTo>
                    <a:pt x="114619" y="6282"/>
                  </a:lnTo>
                  <a:lnTo>
                    <a:pt x="68899" y="31874"/>
                  </a:lnTo>
                  <a:lnTo>
                    <a:pt x="39831" y="60940"/>
                  </a:lnTo>
                  <a:lnTo>
                    <a:pt x="29782" y="79669"/>
                  </a:lnTo>
                  <a:lnTo>
                    <a:pt x="10690" y="125892"/>
                  </a:lnTo>
                  <a:lnTo>
                    <a:pt x="451" y="183334"/>
                  </a:lnTo>
                  <a:lnTo>
                    <a:pt x="0" y="215325"/>
                  </a:lnTo>
                  <a:lnTo>
                    <a:pt x="14601" y="272768"/>
                  </a:lnTo>
                  <a:lnTo>
                    <a:pt x="25625" y="289350"/>
                  </a:lnTo>
                  <a:lnTo>
                    <a:pt x="66181" y="325366"/>
                  </a:lnTo>
                  <a:lnTo>
                    <a:pt x="78535" y="329042"/>
                  </a:lnTo>
                  <a:lnTo>
                    <a:pt x="97255" y="330676"/>
                  </a:lnTo>
                  <a:lnTo>
                    <a:pt x="115276" y="324347"/>
                  </a:lnTo>
                  <a:lnTo>
                    <a:pt x="142083" y="305045"/>
                  </a:lnTo>
                  <a:lnTo>
                    <a:pt x="155884" y="279904"/>
                  </a:lnTo>
                  <a:lnTo>
                    <a:pt x="176420" y="224240"/>
                  </a:lnTo>
                  <a:lnTo>
                    <a:pt x="186849" y="182906"/>
                  </a:lnTo>
                  <a:lnTo>
                    <a:pt x="189615" y="138641"/>
                  </a:lnTo>
                  <a:lnTo>
                    <a:pt x="199841" y="118566"/>
                  </a:lnTo>
                  <a:lnTo>
                    <a:pt x="200190" y="130577"/>
                  </a:lnTo>
                  <a:lnTo>
                    <a:pt x="190894" y="182429"/>
                  </a:lnTo>
                  <a:lnTo>
                    <a:pt x="188917" y="241734"/>
                  </a:lnTo>
                  <a:lnTo>
                    <a:pt x="192175" y="262327"/>
                  </a:lnTo>
                  <a:lnTo>
                    <a:pt x="196709" y="279858"/>
                  </a:lnTo>
                  <a:lnTo>
                    <a:pt x="206180" y="336715"/>
                  </a:lnTo>
                  <a:lnTo>
                    <a:pt x="221962" y="391195"/>
                  </a:lnTo>
                  <a:lnTo>
                    <a:pt x="230233" y="401515"/>
                  </a:lnTo>
                  <a:lnTo>
                    <a:pt x="257101" y="418919"/>
                  </a:lnTo>
                  <a:lnTo>
                    <a:pt x="264638" y="419045"/>
                  </a:lnTo>
                  <a:lnTo>
                    <a:pt x="280068" y="412128"/>
                  </a:lnTo>
                  <a:lnTo>
                    <a:pt x="307493" y="3796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0" name="SMARTInkShape-350"/>
            <p:cNvSpPr/>
            <p:nvPr>
              <p:custDataLst>
                <p:tags r:id="rId144"/>
              </p:custDataLst>
            </p:nvPr>
          </p:nvSpPr>
          <p:spPr>
            <a:xfrm>
              <a:off x="500063" y="2035969"/>
              <a:ext cx="83344" cy="11907"/>
            </a:xfrm>
            <a:custGeom>
              <a:avLst/>
              <a:gdLst/>
              <a:ahLst/>
              <a:cxnLst/>
              <a:rect l="0" t="0" r="0" b="0"/>
              <a:pathLst>
                <a:path w="83344" h="11907">
                  <a:moveTo>
                    <a:pt x="0" y="11906"/>
                  </a:moveTo>
                  <a:lnTo>
                    <a:pt x="0" y="11906"/>
                  </a:lnTo>
                  <a:lnTo>
                    <a:pt x="12641" y="5585"/>
                  </a:lnTo>
                  <a:lnTo>
                    <a:pt x="833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1" name="SMARTInkShape-351"/>
            <p:cNvSpPr/>
            <p:nvPr>
              <p:custDataLst>
                <p:tags r:id="rId145"/>
              </p:custDataLst>
            </p:nvPr>
          </p:nvSpPr>
          <p:spPr>
            <a:xfrm>
              <a:off x="142875" y="1585247"/>
              <a:ext cx="345282" cy="712660"/>
            </a:xfrm>
            <a:custGeom>
              <a:avLst/>
              <a:gdLst/>
              <a:ahLst/>
              <a:cxnLst/>
              <a:rect l="0" t="0" r="0" b="0"/>
              <a:pathLst>
                <a:path w="345282" h="712660">
                  <a:moveTo>
                    <a:pt x="0" y="164972"/>
                  </a:moveTo>
                  <a:lnTo>
                    <a:pt x="0" y="164972"/>
                  </a:lnTo>
                  <a:lnTo>
                    <a:pt x="1323" y="144638"/>
                  </a:lnTo>
                  <a:lnTo>
                    <a:pt x="10828" y="114850"/>
                  </a:lnTo>
                  <a:lnTo>
                    <a:pt x="37074" y="72756"/>
                  </a:lnTo>
                  <a:lnTo>
                    <a:pt x="74057" y="38571"/>
                  </a:lnTo>
                  <a:lnTo>
                    <a:pt x="126439" y="15846"/>
                  </a:lnTo>
                  <a:lnTo>
                    <a:pt x="160201" y="4076"/>
                  </a:lnTo>
                  <a:lnTo>
                    <a:pt x="209010" y="0"/>
                  </a:lnTo>
                  <a:lnTo>
                    <a:pt x="253605" y="116"/>
                  </a:lnTo>
                  <a:lnTo>
                    <a:pt x="293897" y="14923"/>
                  </a:lnTo>
                  <a:lnTo>
                    <a:pt x="317562" y="26292"/>
                  </a:lnTo>
                  <a:lnTo>
                    <a:pt x="322833" y="32831"/>
                  </a:lnTo>
                  <a:lnTo>
                    <a:pt x="328690" y="50680"/>
                  </a:lnTo>
                  <a:lnTo>
                    <a:pt x="331987" y="95683"/>
                  </a:lnTo>
                  <a:lnTo>
                    <a:pt x="320323" y="144588"/>
                  </a:lnTo>
                  <a:lnTo>
                    <a:pt x="288604" y="198529"/>
                  </a:lnTo>
                  <a:lnTo>
                    <a:pt x="249237" y="257549"/>
                  </a:lnTo>
                  <a:lnTo>
                    <a:pt x="192913" y="307612"/>
                  </a:lnTo>
                  <a:lnTo>
                    <a:pt x="135079" y="353144"/>
                  </a:lnTo>
                  <a:lnTo>
                    <a:pt x="89373" y="391407"/>
                  </a:lnTo>
                  <a:lnTo>
                    <a:pt x="78086" y="404516"/>
                  </a:lnTo>
                  <a:lnTo>
                    <a:pt x="62236" y="413622"/>
                  </a:lnTo>
                  <a:lnTo>
                    <a:pt x="62657" y="414082"/>
                  </a:lnTo>
                  <a:lnTo>
                    <a:pt x="113190" y="418477"/>
                  </a:lnTo>
                  <a:lnTo>
                    <a:pt x="169638" y="435304"/>
                  </a:lnTo>
                  <a:lnTo>
                    <a:pt x="226607" y="461071"/>
                  </a:lnTo>
                  <a:lnTo>
                    <a:pt x="274798" y="510427"/>
                  </a:lnTo>
                  <a:lnTo>
                    <a:pt x="288826" y="537645"/>
                  </a:lnTo>
                  <a:lnTo>
                    <a:pt x="297235" y="591903"/>
                  </a:lnTo>
                  <a:lnTo>
                    <a:pt x="307678" y="650341"/>
                  </a:lnTo>
                  <a:lnTo>
                    <a:pt x="319648" y="700819"/>
                  </a:lnTo>
                  <a:lnTo>
                    <a:pt x="322901" y="704766"/>
                  </a:lnTo>
                  <a:lnTo>
                    <a:pt x="345281" y="7126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2" name="SMARTInkShape-352"/>
            <p:cNvSpPr/>
            <p:nvPr>
              <p:custDataLst>
                <p:tags r:id="rId146"/>
              </p:custDataLst>
            </p:nvPr>
          </p:nvSpPr>
          <p:spPr>
            <a:xfrm>
              <a:off x="261938" y="1809750"/>
              <a:ext cx="35719" cy="440532"/>
            </a:xfrm>
            <a:custGeom>
              <a:avLst/>
              <a:gdLst/>
              <a:ahLst/>
              <a:cxnLst/>
              <a:rect l="0" t="0" r="0" b="0"/>
              <a:pathLst>
                <a:path w="35719" h="440532">
                  <a:moveTo>
                    <a:pt x="35718" y="0"/>
                  </a:moveTo>
                  <a:lnTo>
                    <a:pt x="35718" y="0"/>
                  </a:lnTo>
                  <a:lnTo>
                    <a:pt x="35718" y="48278"/>
                  </a:lnTo>
                  <a:lnTo>
                    <a:pt x="35718" y="101700"/>
                  </a:lnTo>
                  <a:lnTo>
                    <a:pt x="29398" y="153900"/>
                  </a:lnTo>
                  <a:lnTo>
                    <a:pt x="25467" y="211258"/>
                  </a:lnTo>
                  <a:lnTo>
                    <a:pt x="24302" y="263825"/>
                  </a:lnTo>
                  <a:lnTo>
                    <a:pt x="17637" y="312915"/>
                  </a:lnTo>
                  <a:lnTo>
                    <a:pt x="12660" y="370450"/>
                  </a:lnTo>
                  <a:lnTo>
                    <a:pt x="10918" y="390863"/>
                  </a:lnTo>
                  <a:lnTo>
                    <a:pt x="0" y="440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393" name="SMARTInkShape-Group47"/>
          <p:cNvGrpSpPr/>
          <p:nvPr/>
        </p:nvGrpSpPr>
        <p:grpSpPr>
          <a:xfrm>
            <a:off x="1309688" y="1286284"/>
            <a:ext cx="1058558" cy="728815"/>
            <a:chOff x="1309688" y="1286284"/>
            <a:chExt cx="1058558" cy="728815"/>
          </a:xfrm>
        </p:grpSpPr>
        <p:sp>
          <p:nvSpPr>
            <p:cNvPr id="384" name="SMARTInkShape-353"/>
            <p:cNvSpPr/>
            <p:nvPr>
              <p:custDataLst>
                <p:tags r:id="rId123"/>
              </p:custDataLst>
            </p:nvPr>
          </p:nvSpPr>
          <p:spPr>
            <a:xfrm>
              <a:off x="1559719" y="1452817"/>
              <a:ext cx="154782" cy="118809"/>
            </a:xfrm>
            <a:custGeom>
              <a:avLst/>
              <a:gdLst/>
              <a:ahLst/>
              <a:cxnLst/>
              <a:rect l="0" t="0" r="0" b="0"/>
              <a:pathLst>
                <a:path w="154782" h="118809">
                  <a:moveTo>
                    <a:pt x="0" y="118808"/>
                  </a:moveTo>
                  <a:lnTo>
                    <a:pt x="0" y="118808"/>
                  </a:lnTo>
                  <a:lnTo>
                    <a:pt x="16479" y="92905"/>
                  </a:lnTo>
                  <a:lnTo>
                    <a:pt x="55276" y="39596"/>
                  </a:lnTo>
                  <a:lnTo>
                    <a:pt x="66061" y="19785"/>
                  </a:lnTo>
                  <a:lnTo>
                    <a:pt x="69048" y="9534"/>
                  </a:lnTo>
                  <a:lnTo>
                    <a:pt x="71167" y="6271"/>
                  </a:lnTo>
                  <a:lnTo>
                    <a:pt x="73903" y="4096"/>
                  </a:lnTo>
                  <a:lnTo>
                    <a:pt x="82791" y="0"/>
                  </a:lnTo>
                  <a:lnTo>
                    <a:pt x="92740" y="7978"/>
                  </a:lnTo>
                  <a:lnTo>
                    <a:pt x="103619" y="11886"/>
                  </a:lnTo>
                  <a:lnTo>
                    <a:pt x="111317" y="17489"/>
                  </a:lnTo>
                  <a:lnTo>
                    <a:pt x="115620" y="24388"/>
                  </a:lnTo>
                  <a:lnTo>
                    <a:pt x="116767" y="28080"/>
                  </a:lnTo>
                  <a:lnTo>
                    <a:pt x="120178" y="30542"/>
                  </a:lnTo>
                  <a:lnTo>
                    <a:pt x="139363" y="34816"/>
                  </a:lnTo>
                  <a:lnTo>
                    <a:pt x="154781" y="235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5" name="SMARTInkShape-354"/>
            <p:cNvSpPr/>
            <p:nvPr>
              <p:custDataLst>
                <p:tags r:id="rId124"/>
              </p:custDataLst>
            </p:nvPr>
          </p:nvSpPr>
          <p:spPr>
            <a:xfrm>
              <a:off x="1512094" y="1286284"/>
              <a:ext cx="202407" cy="166280"/>
            </a:xfrm>
            <a:custGeom>
              <a:avLst/>
              <a:gdLst/>
              <a:ahLst/>
              <a:cxnLst/>
              <a:rect l="0" t="0" r="0" b="0"/>
              <a:pathLst>
                <a:path w="202407" h="166280">
                  <a:moveTo>
                    <a:pt x="0" y="166279"/>
                  </a:moveTo>
                  <a:lnTo>
                    <a:pt x="0" y="166279"/>
                  </a:lnTo>
                  <a:lnTo>
                    <a:pt x="6320" y="166279"/>
                  </a:lnTo>
                  <a:lnTo>
                    <a:pt x="12951" y="162751"/>
                  </a:lnTo>
                  <a:lnTo>
                    <a:pt x="40070" y="136465"/>
                  </a:lnTo>
                  <a:lnTo>
                    <a:pt x="77123" y="86344"/>
                  </a:lnTo>
                  <a:lnTo>
                    <a:pt x="92221" y="46470"/>
                  </a:lnTo>
                  <a:lnTo>
                    <a:pt x="97880" y="23182"/>
                  </a:lnTo>
                  <a:lnTo>
                    <a:pt x="104356" y="10076"/>
                  </a:lnTo>
                  <a:lnTo>
                    <a:pt x="116864" y="972"/>
                  </a:lnTo>
                  <a:lnTo>
                    <a:pt x="124731" y="0"/>
                  </a:lnTo>
                  <a:lnTo>
                    <a:pt x="131724" y="3300"/>
                  </a:lnTo>
                  <a:lnTo>
                    <a:pt x="188251" y="56878"/>
                  </a:lnTo>
                  <a:lnTo>
                    <a:pt x="202406" y="591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6" name="SMARTInkShape-355"/>
            <p:cNvSpPr/>
            <p:nvPr>
              <p:custDataLst>
                <p:tags r:id="rId125"/>
              </p:custDataLst>
            </p:nvPr>
          </p:nvSpPr>
          <p:spPr>
            <a:xfrm>
              <a:off x="2238375" y="1535906"/>
              <a:ext cx="129871" cy="343733"/>
            </a:xfrm>
            <a:custGeom>
              <a:avLst/>
              <a:gdLst/>
              <a:ahLst/>
              <a:cxnLst/>
              <a:rect l="0" t="0" r="0" b="0"/>
              <a:pathLst>
                <a:path w="129871" h="343733">
                  <a:moveTo>
                    <a:pt x="95250" y="35719"/>
                  </a:moveTo>
                  <a:lnTo>
                    <a:pt x="95250" y="35719"/>
                  </a:lnTo>
                  <a:lnTo>
                    <a:pt x="95250" y="29398"/>
                  </a:lnTo>
                  <a:lnTo>
                    <a:pt x="93927" y="27537"/>
                  </a:lnTo>
                  <a:lnTo>
                    <a:pt x="91722" y="26295"/>
                  </a:lnTo>
                  <a:lnTo>
                    <a:pt x="88929" y="25468"/>
                  </a:lnTo>
                  <a:lnTo>
                    <a:pt x="85745" y="27562"/>
                  </a:lnTo>
                  <a:lnTo>
                    <a:pt x="56503" y="64526"/>
                  </a:lnTo>
                  <a:lnTo>
                    <a:pt x="36153" y="115964"/>
                  </a:lnTo>
                  <a:lnTo>
                    <a:pt x="21148" y="160184"/>
                  </a:lnTo>
                  <a:lnTo>
                    <a:pt x="14645" y="206800"/>
                  </a:lnTo>
                  <a:lnTo>
                    <a:pt x="12267" y="259903"/>
                  </a:lnTo>
                  <a:lnTo>
                    <a:pt x="15541" y="288675"/>
                  </a:lnTo>
                  <a:lnTo>
                    <a:pt x="22782" y="309540"/>
                  </a:lnTo>
                  <a:lnTo>
                    <a:pt x="40411" y="333516"/>
                  </a:lnTo>
                  <a:lnTo>
                    <a:pt x="50151" y="340052"/>
                  </a:lnTo>
                  <a:lnTo>
                    <a:pt x="69393" y="343732"/>
                  </a:lnTo>
                  <a:lnTo>
                    <a:pt x="76689" y="340280"/>
                  </a:lnTo>
                  <a:lnTo>
                    <a:pt x="91852" y="325861"/>
                  </a:lnTo>
                  <a:lnTo>
                    <a:pt x="100354" y="309751"/>
                  </a:lnTo>
                  <a:lnTo>
                    <a:pt x="118454" y="258888"/>
                  </a:lnTo>
                  <a:lnTo>
                    <a:pt x="127261" y="210616"/>
                  </a:lnTo>
                  <a:lnTo>
                    <a:pt x="129870" y="156479"/>
                  </a:lnTo>
                  <a:lnTo>
                    <a:pt x="129429" y="106120"/>
                  </a:lnTo>
                  <a:lnTo>
                    <a:pt x="114368" y="53809"/>
                  </a:lnTo>
                  <a:lnTo>
                    <a:pt x="96652" y="28438"/>
                  </a:lnTo>
                  <a:lnTo>
                    <a:pt x="85731" y="19254"/>
                  </a:lnTo>
                  <a:lnTo>
                    <a:pt x="55299" y="7037"/>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7" name="SMARTInkShape-356"/>
            <p:cNvSpPr/>
            <p:nvPr>
              <p:custDataLst>
                <p:tags r:id="rId126"/>
              </p:custDataLst>
            </p:nvPr>
          </p:nvSpPr>
          <p:spPr>
            <a:xfrm>
              <a:off x="2133782" y="1536397"/>
              <a:ext cx="68875" cy="470867"/>
            </a:xfrm>
            <a:custGeom>
              <a:avLst/>
              <a:gdLst/>
              <a:ahLst/>
              <a:cxnLst/>
              <a:rect l="0" t="0" r="0" b="0"/>
              <a:pathLst>
                <a:path w="68875" h="470867">
                  <a:moveTo>
                    <a:pt x="56968" y="11416"/>
                  </a:moveTo>
                  <a:lnTo>
                    <a:pt x="56968" y="11416"/>
                  </a:lnTo>
                  <a:lnTo>
                    <a:pt x="56968" y="0"/>
                  </a:lnTo>
                  <a:lnTo>
                    <a:pt x="65150" y="18617"/>
                  </a:lnTo>
                  <a:lnTo>
                    <a:pt x="68384" y="68138"/>
                  </a:lnTo>
                  <a:lnTo>
                    <a:pt x="59272" y="126200"/>
                  </a:lnTo>
                  <a:lnTo>
                    <a:pt x="44733" y="184313"/>
                  </a:lnTo>
                  <a:lnTo>
                    <a:pt x="33058" y="232419"/>
                  </a:lnTo>
                  <a:lnTo>
                    <a:pt x="17261" y="284229"/>
                  </a:lnTo>
                  <a:lnTo>
                    <a:pt x="11689" y="333314"/>
                  </a:lnTo>
                  <a:lnTo>
                    <a:pt x="1624" y="381966"/>
                  </a:lnTo>
                  <a:lnTo>
                    <a:pt x="0" y="415337"/>
                  </a:lnTo>
                  <a:lnTo>
                    <a:pt x="14172" y="459244"/>
                  </a:lnTo>
                  <a:lnTo>
                    <a:pt x="19177" y="464749"/>
                  </a:lnTo>
                  <a:lnTo>
                    <a:pt x="31794" y="470866"/>
                  </a:lnTo>
                  <a:lnTo>
                    <a:pt x="38862" y="469851"/>
                  </a:lnTo>
                  <a:lnTo>
                    <a:pt x="68874" y="4519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8" name="SMARTInkShape-357"/>
            <p:cNvSpPr/>
            <p:nvPr>
              <p:custDataLst>
                <p:tags r:id="rId127"/>
              </p:custDataLst>
            </p:nvPr>
          </p:nvSpPr>
          <p:spPr>
            <a:xfrm>
              <a:off x="2036518" y="1595438"/>
              <a:ext cx="118514" cy="237369"/>
            </a:xfrm>
            <a:custGeom>
              <a:avLst/>
              <a:gdLst/>
              <a:ahLst/>
              <a:cxnLst/>
              <a:rect l="0" t="0" r="0" b="0"/>
              <a:pathLst>
                <a:path w="118514" h="237369">
                  <a:moveTo>
                    <a:pt x="35170" y="0"/>
                  </a:moveTo>
                  <a:lnTo>
                    <a:pt x="35170" y="0"/>
                  </a:lnTo>
                  <a:lnTo>
                    <a:pt x="44593" y="22375"/>
                  </a:lnTo>
                  <a:lnTo>
                    <a:pt x="45421" y="26823"/>
                  </a:lnTo>
                  <a:lnTo>
                    <a:pt x="33906" y="82825"/>
                  </a:lnTo>
                  <a:lnTo>
                    <a:pt x="16482" y="140160"/>
                  </a:lnTo>
                  <a:lnTo>
                    <a:pt x="1306" y="198718"/>
                  </a:lnTo>
                  <a:lnTo>
                    <a:pt x="0" y="216012"/>
                  </a:lnTo>
                  <a:lnTo>
                    <a:pt x="3223" y="225210"/>
                  </a:lnTo>
                  <a:lnTo>
                    <a:pt x="5934" y="229515"/>
                  </a:lnTo>
                  <a:lnTo>
                    <a:pt x="9065" y="232385"/>
                  </a:lnTo>
                  <a:lnTo>
                    <a:pt x="16071" y="235573"/>
                  </a:lnTo>
                  <a:lnTo>
                    <a:pt x="40094" y="237368"/>
                  </a:lnTo>
                  <a:lnTo>
                    <a:pt x="54115" y="234261"/>
                  </a:lnTo>
                  <a:lnTo>
                    <a:pt x="80216" y="221486"/>
                  </a:lnTo>
                  <a:lnTo>
                    <a:pt x="91791" y="210445"/>
                  </a:lnTo>
                  <a:lnTo>
                    <a:pt x="112838" y="182298"/>
                  </a:lnTo>
                  <a:lnTo>
                    <a:pt x="118513" y="1309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89" name="SMARTInkShape-358"/>
            <p:cNvSpPr/>
            <p:nvPr>
              <p:custDataLst>
                <p:tags r:id="rId128"/>
              </p:custDataLst>
            </p:nvPr>
          </p:nvSpPr>
          <p:spPr>
            <a:xfrm>
              <a:off x="1846796" y="1559719"/>
              <a:ext cx="177268" cy="438076"/>
            </a:xfrm>
            <a:custGeom>
              <a:avLst/>
              <a:gdLst/>
              <a:ahLst/>
              <a:cxnLst/>
              <a:rect l="0" t="0" r="0" b="0"/>
              <a:pathLst>
                <a:path w="177268" h="438076">
                  <a:moveTo>
                    <a:pt x="70110" y="0"/>
                  </a:moveTo>
                  <a:lnTo>
                    <a:pt x="70110" y="0"/>
                  </a:lnTo>
                  <a:lnTo>
                    <a:pt x="63790" y="0"/>
                  </a:lnTo>
                  <a:lnTo>
                    <a:pt x="57159" y="3527"/>
                  </a:lnTo>
                  <a:lnTo>
                    <a:pt x="13790" y="44559"/>
                  </a:lnTo>
                  <a:lnTo>
                    <a:pt x="5391" y="59932"/>
                  </a:lnTo>
                  <a:lnTo>
                    <a:pt x="0" y="97681"/>
                  </a:lnTo>
                  <a:lnTo>
                    <a:pt x="5387" y="131689"/>
                  </a:lnTo>
                  <a:lnTo>
                    <a:pt x="32271" y="187067"/>
                  </a:lnTo>
                  <a:lnTo>
                    <a:pt x="44032" y="204849"/>
                  </a:lnTo>
                  <a:lnTo>
                    <a:pt x="73338" y="234296"/>
                  </a:lnTo>
                  <a:lnTo>
                    <a:pt x="103630" y="287504"/>
                  </a:lnTo>
                  <a:lnTo>
                    <a:pt x="111466" y="312988"/>
                  </a:lnTo>
                  <a:lnTo>
                    <a:pt x="115878" y="360554"/>
                  </a:lnTo>
                  <a:lnTo>
                    <a:pt x="115862" y="391846"/>
                  </a:lnTo>
                  <a:lnTo>
                    <a:pt x="111170" y="404782"/>
                  </a:lnTo>
                  <a:lnTo>
                    <a:pt x="101147" y="414941"/>
                  </a:lnTo>
                  <a:lnTo>
                    <a:pt x="70744" y="436847"/>
                  </a:lnTo>
                  <a:lnTo>
                    <a:pt x="66564" y="438075"/>
                  </a:lnTo>
                  <a:lnTo>
                    <a:pt x="62455" y="436248"/>
                  </a:lnTo>
                  <a:lnTo>
                    <a:pt x="54361" y="427162"/>
                  </a:lnTo>
                  <a:lnTo>
                    <a:pt x="49881" y="414305"/>
                  </a:lnTo>
                  <a:lnTo>
                    <a:pt x="37189" y="361826"/>
                  </a:lnTo>
                  <a:lnTo>
                    <a:pt x="36958" y="336759"/>
                  </a:lnTo>
                  <a:lnTo>
                    <a:pt x="51127" y="278046"/>
                  </a:lnTo>
                  <a:lnTo>
                    <a:pt x="75817" y="220189"/>
                  </a:lnTo>
                  <a:lnTo>
                    <a:pt x="116792" y="161253"/>
                  </a:lnTo>
                  <a:lnTo>
                    <a:pt x="137455" y="113300"/>
                  </a:lnTo>
                  <a:lnTo>
                    <a:pt x="157406" y="55016"/>
                  </a:lnTo>
                  <a:lnTo>
                    <a:pt x="177267"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0" name="SMARTInkShape-359"/>
            <p:cNvSpPr/>
            <p:nvPr>
              <p:custDataLst>
                <p:tags r:id="rId129"/>
              </p:custDataLst>
            </p:nvPr>
          </p:nvSpPr>
          <p:spPr>
            <a:xfrm>
              <a:off x="1726940" y="1595438"/>
              <a:ext cx="23237" cy="419661"/>
            </a:xfrm>
            <a:custGeom>
              <a:avLst/>
              <a:gdLst/>
              <a:ahLst/>
              <a:cxnLst/>
              <a:rect l="0" t="0" r="0" b="0"/>
              <a:pathLst>
                <a:path w="23237" h="419661">
                  <a:moveTo>
                    <a:pt x="11373" y="0"/>
                  </a:moveTo>
                  <a:lnTo>
                    <a:pt x="11373" y="0"/>
                  </a:lnTo>
                  <a:lnTo>
                    <a:pt x="12695" y="19010"/>
                  </a:lnTo>
                  <a:lnTo>
                    <a:pt x="20796" y="51772"/>
                  </a:lnTo>
                  <a:lnTo>
                    <a:pt x="22788" y="108710"/>
                  </a:lnTo>
                  <a:lnTo>
                    <a:pt x="23133" y="158034"/>
                  </a:lnTo>
                  <a:lnTo>
                    <a:pt x="23236" y="212483"/>
                  </a:lnTo>
                  <a:lnTo>
                    <a:pt x="21947" y="264271"/>
                  </a:lnTo>
                  <a:lnTo>
                    <a:pt x="13853" y="322713"/>
                  </a:lnTo>
                  <a:lnTo>
                    <a:pt x="5542" y="378894"/>
                  </a:lnTo>
                  <a:lnTo>
                    <a:pt x="0" y="415178"/>
                  </a:lnTo>
                  <a:lnTo>
                    <a:pt x="1145" y="419660"/>
                  </a:lnTo>
                  <a:lnTo>
                    <a:pt x="11373" y="416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1" name="SMARTInkShape-360"/>
            <p:cNvSpPr/>
            <p:nvPr>
              <p:custDataLst>
                <p:tags r:id="rId130"/>
              </p:custDataLst>
            </p:nvPr>
          </p:nvSpPr>
          <p:spPr>
            <a:xfrm>
              <a:off x="1404938" y="1928813"/>
              <a:ext cx="154782" cy="11907"/>
            </a:xfrm>
            <a:custGeom>
              <a:avLst/>
              <a:gdLst/>
              <a:ahLst/>
              <a:cxnLst/>
              <a:rect l="0" t="0" r="0" b="0"/>
              <a:pathLst>
                <a:path w="154782" h="11907">
                  <a:moveTo>
                    <a:pt x="0" y="11906"/>
                  </a:moveTo>
                  <a:lnTo>
                    <a:pt x="0" y="11906"/>
                  </a:lnTo>
                  <a:lnTo>
                    <a:pt x="59449" y="11906"/>
                  </a:lnTo>
                  <a:lnTo>
                    <a:pt x="110869" y="10583"/>
                  </a:lnTo>
                  <a:lnTo>
                    <a:pt x="15478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2" name="SMARTInkShape-361"/>
            <p:cNvSpPr/>
            <p:nvPr>
              <p:custDataLst>
                <p:tags r:id="rId131"/>
              </p:custDataLst>
            </p:nvPr>
          </p:nvSpPr>
          <p:spPr>
            <a:xfrm>
              <a:off x="1309688" y="1797844"/>
              <a:ext cx="190501" cy="59532"/>
            </a:xfrm>
            <a:custGeom>
              <a:avLst/>
              <a:gdLst/>
              <a:ahLst/>
              <a:cxnLst/>
              <a:rect l="0" t="0" r="0" b="0"/>
              <a:pathLst>
                <a:path w="190501" h="59532">
                  <a:moveTo>
                    <a:pt x="0" y="0"/>
                  </a:moveTo>
                  <a:lnTo>
                    <a:pt x="0" y="0"/>
                  </a:lnTo>
                  <a:lnTo>
                    <a:pt x="33143" y="0"/>
                  </a:lnTo>
                  <a:lnTo>
                    <a:pt x="84572" y="22375"/>
                  </a:lnTo>
                  <a:lnTo>
                    <a:pt x="141713" y="43467"/>
                  </a:lnTo>
                  <a:lnTo>
                    <a:pt x="190500" y="5953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400" name="SMARTInkShape-Group48"/>
          <p:cNvGrpSpPr/>
          <p:nvPr/>
        </p:nvGrpSpPr>
        <p:grpSpPr>
          <a:xfrm>
            <a:off x="8991265" y="3513005"/>
            <a:ext cx="853929" cy="797059"/>
            <a:chOff x="8991265" y="3513005"/>
            <a:chExt cx="853929" cy="797059"/>
          </a:xfrm>
        </p:grpSpPr>
        <p:sp>
          <p:nvSpPr>
            <p:cNvPr id="394" name="SMARTInkShape-362"/>
            <p:cNvSpPr/>
            <p:nvPr>
              <p:custDataLst>
                <p:tags r:id="rId117"/>
              </p:custDataLst>
            </p:nvPr>
          </p:nvSpPr>
          <p:spPr>
            <a:xfrm>
              <a:off x="9036844" y="4264094"/>
              <a:ext cx="726282" cy="45970"/>
            </a:xfrm>
            <a:custGeom>
              <a:avLst/>
              <a:gdLst/>
              <a:ahLst/>
              <a:cxnLst/>
              <a:rect l="0" t="0" r="0" b="0"/>
              <a:pathLst>
                <a:path w="726282" h="45970">
                  <a:moveTo>
                    <a:pt x="726281" y="45969"/>
                  </a:moveTo>
                  <a:lnTo>
                    <a:pt x="726281" y="45969"/>
                  </a:lnTo>
                  <a:lnTo>
                    <a:pt x="705947" y="44646"/>
                  </a:lnTo>
                  <a:lnTo>
                    <a:pt x="653733" y="29397"/>
                  </a:lnTo>
                  <a:lnTo>
                    <a:pt x="599834" y="24302"/>
                  </a:lnTo>
                  <a:lnTo>
                    <a:pt x="546235" y="16471"/>
                  </a:lnTo>
                  <a:lnTo>
                    <a:pt x="490519" y="12093"/>
                  </a:lnTo>
                  <a:lnTo>
                    <a:pt x="448195" y="11069"/>
                  </a:lnTo>
                  <a:lnTo>
                    <a:pt x="390326" y="10493"/>
                  </a:lnTo>
                  <a:lnTo>
                    <a:pt x="340989" y="10322"/>
                  </a:lnTo>
                  <a:lnTo>
                    <a:pt x="302363" y="10282"/>
                  </a:lnTo>
                  <a:lnTo>
                    <a:pt x="258737" y="10264"/>
                  </a:lnTo>
                  <a:lnTo>
                    <a:pt x="208514" y="3933"/>
                  </a:lnTo>
                  <a:lnTo>
                    <a:pt x="149535" y="0"/>
                  </a:lnTo>
                  <a:lnTo>
                    <a:pt x="94430" y="5155"/>
                  </a:lnTo>
                  <a:lnTo>
                    <a:pt x="39231" y="10566"/>
                  </a:lnTo>
                  <a:lnTo>
                    <a:pt x="19200" y="16123"/>
                  </a:lnTo>
                  <a:lnTo>
                    <a:pt x="0" y="34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5" name="SMARTInkShape-363"/>
            <p:cNvSpPr/>
            <p:nvPr>
              <p:custDataLst>
                <p:tags r:id="rId118"/>
              </p:custDataLst>
            </p:nvPr>
          </p:nvSpPr>
          <p:spPr>
            <a:xfrm>
              <a:off x="9810750" y="4071938"/>
              <a:ext cx="1" cy="11907"/>
            </a:xfrm>
            <a:custGeom>
              <a:avLst/>
              <a:gdLst/>
              <a:ahLst/>
              <a:cxnLst/>
              <a:rect l="0" t="0" r="0" b="0"/>
              <a:pathLst>
                <a:path w="1" h="11907">
                  <a:moveTo>
                    <a:pt x="0" y="0"/>
                  </a:moveTo>
                  <a:lnTo>
                    <a:pt x="0" y="0"/>
                  </a:lnTo>
                  <a:lnTo>
                    <a:pt x="0" y="11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6" name="SMARTInkShape-364"/>
            <p:cNvSpPr/>
            <p:nvPr>
              <p:custDataLst>
                <p:tags r:id="rId119"/>
              </p:custDataLst>
            </p:nvPr>
          </p:nvSpPr>
          <p:spPr>
            <a:xfrm>
              <a:off x="9620250" y="3513005"/>
              <a:ext cx="224944" cy="380340"/>
            </a:xfrm>
            <a:custGeom>
              <a:avLst/>
              <a:gdLst/>
              <a:ahLst/>
              <a:cxnLst/>
              <a:rect l="0" t="0" r="0" b="0"/>
              <a:pathLst>
                <a:path w="224944" h="380340">
                  <a:moveTo>
                    <a:pt x="0" y="46964"/>
                  </a:moveTo>
                  <a:lnTo>
                    <a:pt x="0" y="46964"/>
                  </a:lnTo>
                  <a:lnTo>
                    <a:pt x="6321" y="34323"/>
                  </a:lnTo>
                  <a:lnTo>
                    <a:pt x="9505" y="30599"/>
                  </a:lnTo>
                  <a:lnTo>
                    <a:pt x="46069" y="6870"/>
                  </a:lnTo>
                  <a:lnTo>
                    <a:pt x="84065" y="826"/>
                  </a:lnTo>
                  <a:lnTo>
                    <a:pt x="101744" y="0"/>
                  </a:lnTo>
                  <a:lnTo>
                    <a:pt x="151017" y="17157"/>
                  </a:lnTo>
                  <a:lnTo>
                    <a:pt x="171188" y="26220"/>
                  </a:lnTo>
                  <a:lnTo>
                    <a:pt x="185443" y="41713"/>
                  </a:lnTo>
                  <a:lnTo>
                    <a:pt x="221917" y="95898"/>
                  </a:lnTo>
                  <a:lnTo>
                    <a:pt x="224943" y="122317"/>
                  </a:lnTo>
                  <a:lnTo>
                    <a:pt x="219520" y="161601"/>
                  </a:lnTo>
                  <a:lnTo>
                    <a:pt x="197653" y="211454"/>
                  </a:lnTo>
                  <a:lnTo>
                    <a:pt x="168726" y="262816"/>
                  </a:lnTo>
                  <a:lnTo>
                    <a:pt x="131203" y="321294"/>
                  </a:lnTo>
                  <a:lnTo>
                    <a:pt x="124459" y="338222"/>
                  </a:lnTo>
                  <a:lnTo>
                    <a:pt x="119063" y="3803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7" name="SMARTInkShape-365"/>
            <p:cNvSpPr/>
            <p:nvPr>
              <p:custDataLst>
                <p:tags r:id="rId120"/>
              </p:custDataLst>
            </p:nvPr>
          </p:nvSpPr>
          <p:spPr>
            <a:xfrm>
              <a:off x="9346406" y="3559969"/>
              <a:ext cx="130970" cy="35720"/>
            </a:xfrm>
            <a:custGeom>
              <a:avLst/>
              <a:gdLst/>
              <a:ahLst/>
              <a:cxnLst/>
              <a:rect l="0" t="0" r="0" b="0"/>
              <a:pathLst>
                <a:path w="130970" h="35720">
                  <a:moveTo>
                    <a:pt x="0" y="0"/>
                  </a:moveTo>
                  <a:lnTo>
                    <a:pt x="0" y="0"/>
                  </a:lnTo>
                  <a:lnTo>
                    <a:pt x="19011" y="1323"/>
                  </a:lnTo>
                  <a:lnTo>
                    <a:pt x="51772" y="9424"/>
                  </a:lnTo>
                  <a:lnTo>
                    <a:pt x="96070" y="17736"/>
                  </a:lnTo>
                  <a:lnTo>
                    <a:pt x="130969"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8" name="SMARTInkShape-366"/>
            <p:cNvSpPr/>
            <p:nvPr>
              <p:custDataLst>
                <p:tags r:id="rId121"/>
              </p:custDataLst>
            </p:nvPr>
          </p:nvSpPr>
          <p:spPr>
            <a:xfrm>
              <a:off x="9334782" y="3762375"/>
              <a:ext cx="285469" cy="316704"/>
            </a:xfrm>
            <a:custGeom>
              <a:avLst/>
              <a:gdLst/>
              <a:ahLst/>
              <a:cxnLst/>
              <a:rect l="0" t="0" r="0" b="0"/>
              <a:pathLst>
                <a:path w="285469" h="316704">
                  <a:moveTo>
                    <a:pt x="23531" y="0"/>
                  </a:moveTo>
                  <a:lnTo>
                    <a:pt x="23531" y="0"/>
                  </a:lnTo>
                  <a:lnTo>
                    <a:pt x="23531" y="55975"/>
                  </a:lnTo>
                  <a:lnTo>
                    <a:pt x="20003" y="98832"/>
                  </a:lnTo>
                  <a:lnTo>
                    <a:pt x="4545" y="152607"/>
                  </a:lnTo>
                  <a:lnTo>
                    <a:pt x="0" y="209915"/>
                  </a:lnTo>
                  <a:lnTo>
                    <a:pt x="3329" y="245201"/>
                  </a:lnTo>
                  <a:lnTo>
                    <a:pt x="12695" y="268885"/>
                  </a:lnTo>
                  <a:lnTo>
                    <a:pt x="21360" y="279577"/>
                  </a:lnTo>
                  <a:lnTo>
                    <a:pt x="34031" y="288739"/>
                  </a:lnTo>
                  <a:lnTo>
                    <a:pt x="48482" y="293693"/>
                  </a:lnTo>
                  <a:lnTo>
                    <a:pt x="79319" y="296873"/>
                  </a:lnTo>
                  <a:lnTo>
                    <a:pt x="85858" y="294488"/>
                  </a:lnTo>
                  <a:lnTo>
                    <a:pt x="96652" y="284783"/>
                  </a:lnTo>
                  <a:lnTo>
                    <a:pt x="139120" y="231409"/>
                  </a:lnTo>
                  <a:lnTo>
                    <a:pt x="160967" y="197356"/>
                  </a:lnTo>
                  <a:lnTo>
                    <a:pt x="175766" y="154851"/>
                  </a:lnTo>
                  <a:lnTo>
                    <a:pt x="181505" y="105597"/>
                  </a:lnTo>
                  <a:lnTo>
                    <a:pt x="189454" y="48533"/>
                  </a:lnTo>
                  <a:lnTo>
                    <a:pt x="189708" y="40293"/>
                  </a:lnTo>
                  <a:lnTo>
                    <a:pt x="191201" y="34799"/>
                  </a:lnTo>
                  <a:lnTo>
                    <a:pt x="193519" y="31137"/>
                  </a:lnTo>
                  <a:lnTo>
                    <a:pt x="201620" y="24241"/>
                  </a:lnTo>
                  <a:lnTo>
                    <a:pt x="201975" y="36581"/>
                  </a:lnTo>
                  <a:lnTo>
                    <a:pt x="198531" y="46244"/>
                  </a:lnTo>
                  <a:lnTo>
                    <a:pt x="195760" y="50673"/>
                  </a:lnTo>
                  <a:lnTo>
                    <a:pt x="191313" y="87621"/>
                  </a:lnTo>
                  <a:lnTo>
                    <a:pt x="186906" y="140976"/>
                  </a:lnTo>
                  <a:lnTo>
                    <a:pt x="180009" y="190125"/>
                  </a:lnTo>
                  <a:lnTo>
                    <a:pt x="188152" y="236728"/>
                  </a:lnTo>
                  <a:lnTo>
                    <a:pt x="200042" y="264316"/>
                  </a:lnTo>
                  <a:lnTo>
                    <a:pt x="234646" y="305384"/>
                  </a:lnTo>
                  <a:lnTo>
                    <a:pt x="246564" y="314320"/>
                  </a:lnTo>
                  <a:lnTo>
                    <a:pt x="251594" y="316703"/>
                  </a:lnTo>
                  <a:lnTo>
                    <a:pt x="285468" y="3095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99" name="SMARTInkShape-367"/>
            <p:cNvSpPr/>
            <p:nvPr>
              <p:custDataLst>
                <p:tags r:id="rId122"/>
              </p:custDataLst>
            </p:nvPr>
          </p:nvSpPr>
          <p:spPr>
            <a:xfrm>
              <a:off x="8991265" y="3703759"/>
              <a:ext cx="269999" cy="413062"/>
            </a:xfrm>
            <a:custGeom>
              <a:avLst/>
              <a:gdLst/>
              <a:ahLst/>
              <a:cxnLst/>
              <a:rect l="0" t="0" r="0" b="0"/>
              <a:pathLst>
                <a:path w="269999" h="413062">
                  <a:moveTo>
                    <a:pt x="81298" y="22897"/>
                  </a:moveTo>
                  <a:lnTo>
                    <a:pt x="81298" y="22897"/>
                  </a:lnTo>
                  <a:lnTo>
                    <a:pt x="53310" y="78873"/>
                  </a:lnTo>
                  <a:lnTo>
                    <a:pt x="21779" y="137989"/>
                  </a:lnTo>
                  <a:lnTo>
                    <a:pt x="6189" y="169447"/>
                  </a:lnTo>
                  <a:lnTo>
                    <a:pt x="394" y="213016"/>
                  </a:lnTo>
                  <a:lnTo>
                    <a:pt x="0" y="265907"/>
                  </a:lnTo>
                  <a:lnTo>
                    <a:pt x="11048" y="324801"/>
                  </a:lnTo>
                  <a:lnTo>
                    <a:pt x="32290" y="369018"/>
                  </a:lnTo>
                  <a:lnTo>
                    <a:pt x="47962" y="391505"/>
                  </a:lnTo>
                  <a:lnTo>
                    <a:pt x="73625" y="406546"/>
                  </a:lnTo>
                  <a:lnTo>
                    <a:pt x="100044" y="413061"/>
                  </a:lnTo>
                  <a:lnTo>
                    <a:pt x="149040" y="405756"/>
                  </a:lnTo>
                  <a:lnTo>
                    <a:pt x="178246" y="394012"/>
                  </a:lnTo>
                  <a:lnTo>
                    <a:pt x="237607" y="342518"/>
                  </a:lnTo>
                  <a:lnTo>
                    <a:pt x="259570" y="294930"/>
                  </a:lnTo>
                  <a:lnTo>
                    <a:pt x="269382" y="255079"/>
                  </a:lnTo>
                  <a:lnTo>
                    <a:pt x="269998" y="204041"/>
                  </a:lnTo>
                  <a:lnTo>
                    <a:pt x="255224" y="150842"/>
                  </a:lnTo>
                  <a:lnTo>
                    <a:pt x="235955" y="99963"/>
                  </a:lnTo>
                  <a:lnTo>
                    <a:pt x="216492" y="69985"/>
                  </a:lnTo>
                  <a:lnTo>
                    <a:pt x="160243" y="20552"/>
                  </a:lnTo>
                  <a:lnTo>
                    <a:pt x="123203" y="3717"/>
                  </a:lnTo>
                  <a:lnTo>
                    <a:pt x="96043" y="0"/>
                  </a:lnTo>
                  <a:lnTo>
                    <a:pt x="84324" y="3019"/>
                  </a:lnTo>
                  <a:lnTo>
                    <a:pt x="79346" y="5677"/>
                  </a:lnTo>
                  <a:lnTo>
                    <a:pt x="76027" y="8771"/>
                  </a:lnTo>
                  <a:lnTo>
                    <a:pt x="69391" y="228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413" name="SMARTInkShape-Group49"/>
          <p:cNvGrpSpPr/>
          <p:nvPr/>
        </p:nvGrpSpPr>
        <p:grpSpPr>
          <a:xfrm>
            <a:off x="8774906" y="4372902"/>
            <a:ext cx="2655095" cy="509166"/>
            <a:chOff x="8774906" y="4372902"/>
            <a:chExt cx="2655095" cy="509166"/>
          </a:xfrm>
        </p:grpSpPr>
        <p:sp>
          <p:nvSpPr>
            <p:cNvPr id="401" name="SMARTInkShape-368"/>
            <p:cNvSpPr/>
            <p:nvPr>
              <p:custDataLst>
                <p:tags r:id="rId105"/>
              </p:custDataLst>
            </p:nvPr>
          </p:nvSpPr>
          <p:spPr>
            <a:xfrm>
              <a:off x="11271005" y="4548969"/>
              <a:ext cx="158996" cy="273063"/>
            </a:xfrm>
            <a:custGeom>
              <a:avLst/>
              <a:gdLst/>
              <a:ahLst/>
              <a:cxnLst/>
              <a:rect l="0" t="0" r="0" b="0"/>
              <a:pathLst>
                <a:path w="158996" h="273063">
                  <a:moveTo>
                    <a:pt x="99464" y="82562"/>
                  </a:moveTo>
                  <a:lnTo>
                    <a:pt x="99464" y="82562"/>
                  </a:lnTo>
                  <a:lnTo>
                    <a:pt x="105784" y="76242"/>
                  </a:lnTo>
                  <a:lnTo>
                    <a:pt x="108889" y="69611"/>
                  </a:lnTo>
                  <a:lnTo>
                    <a:pt x="122476" y="12568"/>
                  </a:lnTo>
                  <a:lnTo>
                    <a:pt x="122744" y="8119"/>
                  </a:lnTo>
                  <a:lnTo>
                    <a:pt x="120275" y="5152"/>
                  </a:lnTo>
                  <a:lnTo>
                    <a:pt x="110477" y="1856"/>
                  </a:lnTo>
                  <a:lnTo>
                    <a:pt x="90085" y="0"/>
                  </a:lnTo>
                  <a:lnTo>
                    <a:pt x="60966" y="12091"/>
                  </a:lnTo>
                  <a:lnTo>
                    <a:pt x="33525" y="32431"/>
                  </a:lnTo>
                  <a:lnTo>
                    <a:pt x="23853" y="43966"/>
                  </a:lnTo>
                  <a:lnTo>
                    <a:pt x="3848" y="96306"/>
                  </a:lnTo>
                  <a:lnTo>
                    <a:pt x="0" y="107600"/>
                  </a:lnTo>
                  <a:lnTo>
                    <a:pt x="2783" y="130732"/>
                  </a:lnTo>
                  <a:lnTo>
                    <a:pt x="19806" y="165279"/>
                  </a:lnTo>
                  <a:lnTo>
                    <a:pt x="31912" y="180419"/>
                  </a:lnTo>
                  <a:lnTo>
                    <a:pt x="37232" y="182196"/>
                  </a:lnTo>
                  <a:lnTo>
                    <a:pt x="50197" y="180642"/>
                  </a:lnTo>
                  <a:lnTo>
                    <a:pt x="64780" y="168486"/>
                  </a:lnTo>
                  <a:lnTo>
                    <a:pt x="78756" y="149855"/>
                  </a:lnTo>
                  <a:lnTo>
                    <a:pt x="108829" y="91732"/>
                  </a:lnTo>
                  <a:lnTo>
                    <a:pt x="111350" y="59111"/>
                  </a:lnTo>
                  <a:lnTo>
                    <a:pt x="101944" y="97652"/>
                  </a:lnTo>
                  <a:lnTo>
                    <a:pt x="101113" y="154419"/>
                  </a:lnTo>
                  <a:lnTo>
                    <a:pt x="111618" y="209109"/>
                  </a:lnTo>
                  <a:lnTo>
                    <a:pt x="127800" y="255821"/>
                  </a:lnTo>
                  <a:lnTo>
                    <a:pt x="132907" y="261568"/>
                  </a:lnTo>
                  <a:lnTo>
                    <a:pt x="158995" y="2730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2" name="SMARTInkShape-369"/>
            <p:cNvSpPr/>
            <p:nvPr>
              <p:custDataLst>
                <p:tags r:id="rId106"/>
              </p:custDataLst>
            </p:nvPr>
          </p:nvSpPr>
          <p:spPr>
            <a:xfrm>
              <a:off x="10871163" y="4372902"/>
              <a:ext cx="439777" cy="411411"/>
            </a:xfrm>
            <a:custGeom>
              <a:avLst/>
              <a:gdLst/>
              <a:ahLst/>
              <a:cxnLst/>
              <a:rect l="0" t="0" r="0" b="0"/>
              <a:pathLst>
                <a:path w="439777" h="411411">
                  <a:moveTo>
                    <a:pt x="130212" y="270536"/>
                  </a:moveTo>
                  <a:lnTo>
                    <a:pt x="130212" y="270536"/>
                  </a:lnTo>
                  <a:lnTo>
                    <a:pt x="130212" y="212867"/>
                  </a:lnTo>
                  <a:lnTo>
                    <a:pt x="128889" y="197280"/>
                  </a:lnTo>
                  <a:lnTo>
                    <a:pt x="123890" y="185943"/>
                  </a:lnTo>
                  <a:lnTo>
                    <a:pt x="113732" y="176494"/>
                  </a:lnTo>
                  <a:lnTo>
                    <a:pt x="107319" y="172123"/>
                  </a:lnTo>
                  <a:lnTo>
                    <a:pt x="100398" y="170531"/>
                  </a:lnTo>
                  <a:lnTo>
                    <a:pt x="62475" y="174398"/>
                  </a:lnTo>
                  <a:lnTo>
                    <a:pt x="46750" y="181947"/>
                  </a:lnTo>
                  <a:lnTo>
                    <a:pt x="38852" y="187664"/>
                  </a:lnTo>
                  <a:lnTo>
                    <a:pt x="26547" y="204600"/>
                  </a:lnTo>
                  <a:lnTo>
                    <a:pt x="4995" y="242989"/>
                  </a:lnTo>
                  <a:lnTo>
                    <a:pt x="0" y="295424"/>
                  </a:lnTo>
                  <a:lnTo>
                    <a:pt x="8897" y="347722"/>
                  </a:lnTo>
                  <a:lnTo>
                    <a:pt x="15882" y="363490"/>
                  </a:lnTo>
                  <a:lnTo>
                    <a:pt x="33571" y="386125"/>
                  </a:lnTo>
                  <a:lnTo>
                    <a:pt x="40648" y="389929"/>
                  </a:lnTo>
                  <a:lnTo>
                    <a:pt x="48015" y="391141"/>
                  </a:lnTo>
                  <a:lnTo>
                    <a:pt x="55570" y="390627"/>
                  </a:lnTo>
                  <a:lnTo>
                    <a:pt x="61930" y="387638"/>
                  </a:lnTo>
                  <a:lnTo>
                    <a:pt x="96964" y="350364"/>
                  </a:lnTo>
                  <a:lnTo>
                    <a:pt x="122603" y="297793"/>
                  </a:lnTo>
                  <a:lnTo>
                    <a:pt x="141915" y="259038"/>
                  </a:lnTo>
                  <a:lnTo>
                    <a:pt x="123121" y="299270"/>
                  </a:lnTo>
                  <a:lnTo>
                    <a:pt x="118940" y="350771"/>
                  </a:lnTo>
                  <a:lnTo>
                    <a:pt x="122116" y="369255"/>
                  </a:lnTo>
                  <a:lnTo>
                    <a:pt x="129260" y="383202"/>
                  </a:lnTo>
                  <a:lnTo>
                    <a:pt x="150241" y="408910"/>
                  </a:lnTo>
                  <a:lnTo>
                    <a:pt x="159399" y="411410"/>
                  </a:lnTo>
                  <a:lnTo>
                    <a:pt x="173612" y="411198"/>
                  </a:lnTo>
                  <a:lnTo>
                    <a:pt x="203925" y="402319"/>
                  </a:lnTo>
                  <a:lnTo>
                    <a:pt x="246196" y="376285"/>
                  </a:lnTo>
                  <a:lnTo>
                    <a:pt x="287205" y="335839"/>
                  </a:lnTo>
                  <a:lnTo>
                    <a:pt x="302406" y="311492"/>
                  </a:lnTo>
                  <a:lnTo>
                    <a:pt x="321196" y="260526"/>
                  </a:lnTo>
                  <a:lnTo>
                    <a:pt x="327542" y="240952"/>
                  </a:lnTo>
                  <a:lnTo>
                    <a:pt x="331950" y="182675"/>
                  </a:lnTo>
                  <a:lnTo>
                    <a:pt x="326099" y="156456"/>
                  </a:lnTo>
                  <a:lnTo>
                    <a:pt x="316050" y="143545"/>
                  </a:lnTo>
                  <a:lnTo>
                    <a:pt x="302766" y="134720"/>
                  </a:lnTo>
                  <a:lnTo>
                    <a:pt x="271197" y="128590"/>
                  </a:lnTo>
                  <a:lnTo>
                    <a:pt x="258578" y="135129"/>
                  </a:lnTo>
                  <a:lnTo>
                    <a:pt x="229333" y="161472"/>
                  </a:lnTo>
                  <a:lnTo>
                    <a:pt x="209705" y="191477"/>
                  </a:lnTo>
                  <a:lnTo>
                    <a:pt x="199498" y="218642"/>
                  </a:lnTo>
                  <a:lnTo>
                    <a:pt x="198954" y="270005"/>
                  </a:lnTo>
                  <a:lnTo>
                    <a:pt x="214246" y="327384"/>
                  </a:lnTo>
                  <a:lnTo>
                    <a:pt x="223124" y="343427"/>
                  </a:lnTo>
                  <a:lnTo>
                    <a:pt x="235888" y="354966"/>
                  </a:lnTo>
                  <a:lnTo>
                    <a:pt x="246853" y="360977"/>
                  </a:lnTo>
                  <a:lnTo>
                    <a:pt x="251629" y="362580"/>
                  </a:lnTo>
                  <a:lnTo>
                    <a:pt x="267518" y="357305"/>
                  </a:lnTo>
                  <a:lnTo>
                    <a:pt x="297417" y="338681"/>
                  </a:lnTo>
                  <a:lnTo>
                    <a:pt x="333209" y="279395"/>
                  </a:lnTo>
                  <a:lnTo>
                    <a:pt x="353079" y="233914"/>
                  </a:lnTo>
                  <a:lnTo>
                    <a:pt x="371644" y="183780"/>
                  </a:lnTo>
                  <a:lnTo>
                    <a:pt x="378544" y="129388"/>
                  </a:lnTo>
                  <a:lnTo>
                    <a:pt x="376380" y="71214"/>
                  </a:lnTo>
                  <a:lnTo>
                    <a:pt x="369042" y="13442"/>
                  </a:lnTo>
                  <a:lnTo>
                    <a:pt x="368478" y="0"/>
                  </a:lnTo>
                  <a:lnTo>
                    <a:pt x="362057" y="10313"/>
                  </a:lnTo>
                  <a:lnTo>
                    <a:pt x="340353" y="69325"/>
                  </a:lnTo>
                  <a:lnTo>
                    <a:pt x="334146" y="118636"/>
                  </a:lnTo>
                  <a:lnTo>
                    <a:pt x="333071" y="169231"/>
                  </a:lnTo>
                  <a:lnTo>
                    <a:pt x="331429" y="217001"/>
                  </a:lnTo>
                  <a:lnTo>
                    <a:pt x="325798" y="256878"/>
                  </a:lnTo>
                  <a:lnTo>
                    <a:pt x="330880" y="309436"/>
                  </a:lnTo>
                  <a:lnTo>
                    <a:pt x="335630" y="347766"/>
                  </a:lnTo>
                  <a:lnTo>
                    <a:pt x="345416" y="372353"/>
                  </a:lnTo>
                  <a:lnTo>
                    <a:pt x="349089" y="378101"/>
                  </a:lnTo>
                  <a:lnTo>
                    <a:pt x="354182" y="381934"/>
                  </a:lnTo>
                  <a:lnTo>
                    <a:pt x="366897" y="386192"/>
                  </a:lnTo>
                  <a:lnTo>
                    <a:pt x="395250" y="382268"/>
                  </a:lnTo>
                  <a:lnTo>
                    <a:pt x="439776" y="35387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3" name="SMARTInkShape-370"/>
            <p:cNvSpPr/>
            <p:nvPr>
              <p:custDataLst>
                <p:tags r:id="rId107"/>
              </p:custDataLst>
            </p:nvPr>
          </p:nvSpPr>
          <p:spPr>
            <a:xfrm>
              <a:off x="10656094" y="4561039"/>
              <a:ext cx="250032" cy="229763"/>
            </a:xfrm>
            <a:custGeom>
              <a:avLst/>
              <a:gdLst/>
              <a:ahLst/>
              <a:cxnLst/>
              <a:rect l="0" t="0" r="0" b="0"/>
              <a:pathLst>
                <a:path w="250032" h="229763">
                  <a:moveTo>
                    <a:pt x="0" y="10961"/>
                  </a:moveTo>
                  <a:lnTo>
                    <a:pt x="0" y="10961"/>
                  </a:lnTo>
                  <a:lnTo>
                    <a:pt x="6320" y="17282"/>
                  </a:lnTo>
                  <a:lnTo>
                    <a:pt x="11170" y="70410"/>
                  </a:lnTo>
                  <a:lnTo>
                    <a:pt x="11760" y="118101"/>
                  </a:lnTo>
                  <a:lnTo>
                    <a:pt x="11877" y="171276"/>
                  </a:lnTo>
                  <a:lnTo>
                    <a:pt x="11903" y="197225"/>
                  </a:lnTo>
                  <a:lnTo>
                    <a:pt x="10579" y="198637"/>
                  </a:lnTo>
                  <a:lnTo>
                    <a:pt x="5584" y="200206"/>
                  </a:lnTo>
                  <a:lnTo>
                    <a:pt x="3723" y="197978"/>
                  </a:lnTo>
                  <a:lnTo>
                    <a:pt x="1104" y="180879"/>
                  </a:lnTo>
                  <a:lnTo>
                    <a:pt x="3746" y="133161"/>
                  </a:lnTo>
                  <a:lnTo>
                    <a:pt x="13016" y="93911"/>
                  </a:lnTo>
                  <a:lnTo>
                    <a:pt x="39344" y="37221"/>
                  </a:lnTo>
                  <a:lnTo>
                    <a:pt x="54528" y="21310"/>
                  </a:lnTo>
                  <a:lnTo>
                    <a:pt x="84066" y="6236"/>
                  </a:lnTo>
                  <a:lnTo>
                    <a:pt x="126572" y="0"/>
                  </a:lnTo>
                  <a:lnTo>
                    <a:pt x="133329" y="2331"/>
                  </a:lnTo>
                  <a:lnTo>
                    <a:pt x="144365" y="11976"/>
                  </a:lnTo>
                  <a:lnTo>
                    <a:pt x="158016" y="38602"/>
                  </a:lnTo>
                  <a:lnTo>
                    <a:pt x="164118" y="71626"/>
                  </a:lnTo>
                  <a:lnTo>
                    <a:pt x="156925" y="126645"/>
                  </a:lnTo>
                  <a:lnTo>
                    <a:pt x="154969" y="180880"/>
                  </a:lnTo>
                  <a:lnTo>
                    <a:pt x="154792" y="228038"/>
                  </a:lnTo>
                  <a:lnTo>
                    <a:pt x="156111" y="229762"/>
                  </a:lnTo>
                  <a:lnTo>
                    <a:pt x="158313" y="229589"/>
                  </a:lnTo>
                  <a:lnTo>
                    <a:pt x="161105" y="228151"/>
                  </a:lnTo>
                  <a:lnTo>
                    <a:pt x="217780" y="215936"/>
                  </a:lnTo>
                  <a:lnTo>
                    <a:pt x="250031" y="2014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4" name="SMARTInkShape-371"/>
            <p:cNvSpPr/>
            <p:nvPr>
              <p:custDataLst>
                <p:tags r:id="rId108"/>
              </p:custDataLst>
            </p:nvPr>
          </p:nvSpPr>
          <p:spPr>
            <a:xfrm>
              <a:off x="10349102" y="4539477"/>
              <a:ext cx="283180" cy="243252"/>
            </a:xfrm>
            <a:custGeom>
              <a:avLst/>
              <a:gdLst/>
              <a:ahLst/>
              <a:cxnLst/>
              <a:rect l="0" t="0" r="0" b="0"/>
              <a:pathLst>
                <a:path w="283180" h="243252">
                  <a:moveTo>
                    <a:pt x="116492" y="163492"/>
                  </a:moveTo>
                  <a:lnTo>
                    <a:pt x="116492" y="163492"/>
                  </a:lnTo>
                  <a:lnTo>
                    <a:pt x="139385" y="134279"/>
                  </a:lnTo>
                  <a:lnTo>
                    <a:pt x="146510" y="116994"/>
                  </a:lnTo>
                  <a:lnTo>
                    <a:pt x="161134" y="64813"/>
                  </a:lnTo>
                  <a:lnTo>
                    <a:pt x="161468" y="44228"/>
                  </a:lnTo>
                  <a:lnTo>
                    <a:pt x="157207" y="26260"/>
                  </a:lnTo>
                  <a:lnTo>
                    <a:pt x="147376" y="12983"/>
                  </a:lnTo>
                  <a:lnTo>
                    <a:pt x="134187" y="3995"/>
                  </a:lnTo>
                  <a:lnTo>
                    <a:pt x="119507" y="0"/>
                  </a:lnTo>
                  <a:lnTo>
                    <a:pt x="90045" y="4072"/>
                  </a:lnTo>
                  <a:lnTo>
                    <a:pt x="71223" y="17232"/>
                  </a:lnTo>
                  <a:lnTo>
                    <a:pt x="24975" y="73841"/>
                  </a:lnTo>
                  <a:lnTo>
                    <a:pt x="14965" y="87928"/>
                  </a:lnTo>
                  <a:lnTo>
                    <a:pt x="3213" y="116849"/>
                  </a:lnTo>
                  <a:lnTo>
                    <a:pt x="0" y="134383"/>
                  </a:lnTo>
                  <a:lnTo>
                    <a:pt x="2100" y="150996"/>
                  </a:lnTo>
                  <a:lnTo>
                    <a:pt x="7444" y="165876"/>
                  </a:lnTo>
                  <a:lnTo>
                    <a:pt x="14227" y="176899"/>
                  </a:lnTo>
                  <a:lnTo>
                    <a:pt x="31805" y="190542"/>
                  </a:lnTo>
                  <a:lnTo>
                    <a:pt x="40188" y="190785"/>
                  </a:lnTo>
                  <a:lnTo>
                    <a:pt x="70953" y="178487"/>
                  </a:lnTo>
                  <a:lnTo>
                    <a:pt x="122352" y="143009"/>
                  </a:lnTo>
                  <a:lnTo>
                    <a:pt x="152127" y="104081"/>
                  </a:lnTo>
                  <a:lnTo>
                    <a:pt x="152206" y="163570"/>
                  </a:lnTo>
                  <a:lnTo>
                    <a:pt x="155737" y="201969"/>
                  </a:lnTo>
                  <a:lnTo>
                    <a:pt x="158531" y="212956"/>
                  </a:lnTo>
                  <a:lnTo>
                    <a:pt x="164361" y="221603"/>
                  </a:lnTo>
                  <a:lnTo>
                    <a:pt x="181424" y="234739"/>
                  </a:lnTo>
                  <a:lnTo>
                    <a:pt x="213342" y="243251"/>
                  </a:lnTo>
                  <a:lnTo>
                    <a:pt x="223392" y="240477"/>
                  </a:lnTo>
                  <a:lnTo>
                    <a:pt x="283179" y="1992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5" name="SMARTInkShape-372"/>
            <p:cNvSpPr/>
            <p:nvPr>
              <p:custDataLst>
                <p:tags r:id="rId109"/>
              </p:custDataLst>
            </p:nvPr>
          </p:nvSpPr>
          <p:spPr>
            <a:xfrm>
              <a:off x="10075650" y="4507885"/>
              <a:ext cx="235165" cy="300329"/>
            </a:xfrm>
            <a:custGeom>
              <a:avLst/>
              <a:gdLst/>
              <a:ahLst/>
              <a:cxnLst/>
              <a:rect l="0" t="0" r="0" b="0"/>
              <a:pathLst>
                <a:path w="235165" h="300329">
                  <a:moveTo>
                    <a:pt x="211350" y="87928"/>
                  </a:moveTo>
                  <a:lnTo>
                    <a:pt x="211350" y="87928"/>
                  </a:lnTo>
                  <a:lnTo>
                    <a:pt x="210027" y="45758"/>
                  </a:lnTo>
                  <a:lnTo>
                    <a:pt x="205028" y="31262"/>
                  </a:lnTo>
                  <a:lnTo>
                    <a:pt x="194870" y="19528"/>
                  </a:lnTo>
                  <a:lnTo>
                    <a:pt x="166791" y="1215"/>
                  </a:lnTo>
                  <a:lnTo>
                    <a:pt x="147890" y="0"/>
                  </a:lnTo>
                  <a:lnTo>
                    <a:pt x="126260" y="5192"/>
                  </a:lnTo>
                  <a:lnTo>
                    <a:pt x="68245" y="37459"/>
                  </a:lnTo>
                  <a:lnTo>
                    <a:pt x="45329" y="60480"/>
                  </a:lnTo>
                  <a:lnTo>
                    <a:pt x="17554" y="110973"/>
                  </a:lnTo>
                  <a:lnTo>
                    <a:pt x="3704" y="156345"/>
                  </a:lnTo>
                  <a:lnTo>
                    <a:pt x="0" y="187568"/>
                  </a:lnTo>
                  <a:lnTo>
                    <a:pt x="5411" y="215556"/>
                  </a:lnTo>
                  <a:lnTo>
                    <a:pt x="24121" y="253221"/>
                  </a:lnTo>
                  <a:lnTo>
                    <a:pt x="42839" y="275221"/>
                  </a:lnTo>
                  <a:lnTo>
                    <a:pt x="71462" y="292176"/>
                  </a:lnTo>
                  <a:lnTo>
                    <a:pt x="98758" y="299258"/>
                  </a:lnTo>
                  <a:lnTo>
                    <a:pt x="141190" y="300328"/>
                  </a:lnTo>
                  <a:lnTo>
                    <a:pt x="164294" y="295658"/>
                  </a:lnTo>
                  <a:lnTo>
                    <a:pt x="193292" y="279270"/>
                  </a:lnTo>
                  <a:lnTo>
                    <a:pt x="218640" y="257657"/>
                  </a:lnTo>
                  <a:lnTo>
                    <a:pt x="235164" y="2188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6" name="SMARTInkShape-373"/>
            <p:cNvSpPr/>
            <p:nvPr>
              <p:custDataLst>
                <p:tags r:id="rId110"/>
              </p:custDataLst>
            </p:nvPr>
          </p:nvSpPr>
          <p:spPr>
            <a:xfrm>
              <a:off x="9694472" y="4443997"/>
              <a:ext cx="223000" cy="359719"/>
            </a:xfrm>
            <a:custGeom>
              <a:avLst/>
              <a:gdLst/>
              <a:ahLst/>
              <a:cxnLst/>
              <a:rect l="0" t="0" r="0" b="0"/>
              <a:pathLst>
                <a:path w="223000" h="359719">
                  <a:moveTo>
                    <a:pt x="9122" y="80378"/>
                  </a:moveTo>
                  <a:lnTo>
                    <a:pt x="9122" y="80378"/>
                  </a:lnTo>
                  <a:lnTo>
                    <a:pt x="15442" y="86699"/>
                  </a:lnTo>
                  <a:lnTo>
                    <a:pt x="18546" y="96857"/>
                  </a:lnTo>
                  <a:lnTo>
                    <a:pt x="28884" y="152908"/>
                  </a:lnTo>
                  <a:lnTo>
                    <a:pt x="31734" y="204762"/>
                  </a:lnTo>
                  <a:lnTo>
                    <a:pt x="32578" y="252905"/>
                  </a:lnTo>
                  <a:lnTo>
                    <a:pt x="32864" y="305398"/>
                  </a:lnTo>
                  <a:lnTo>
                    <a:pt x="34226" y="327231"/>
                  </a:lnTo>
                  <a:lnTo>
                    <a:pt x="43182" y="350406"/>
                  </a:lnTo>
                  <a:lnTo>
                    <a:pt x="38029" y="340450"/>
                  </a:lnTo>
                  <a:lnTo>
                    <a:pt x="32617" y="294371"/>
                  </a:lnTo>
                  <a:lnTo>
                    <a:pt x="23709" y="237840"/>
                  </a:lnTo>
                  <a:lnTo>
                    <a:pt x="15237" y="181743"/>
                  </a:lnTo>
                  <a:lnTo>
                    <a:pt x="2147" y="129211"/>
                  </a:lnTo>
                  <a:lnTo>
                    <a:pt x="0" y="92642"/>
                  </a:lnTo>
                  <a:lnTo>
                    <a:pt x="7660" y="45441"/>
                  </a:lnTo>
                  <a:lnTo>
                    <a:pt x="15528" y="31336"/>
                  </a:lnTo>
                  <a:lnTo>
                    <a:pt x="27844" y="17571"/>
                  </a:lnTo>
                  <a:lnTo>
                    <a:pt x="42137" y="7044"/>
                  </a:lnTo>
                  <a:lnTo>
                    <a:pt x="77701" y="0"/>
                  </a:lnTo>
                  <a:lnTo>
                    <a:pt x="103101" y="5408"/>
                  </a:lnTo>
                  <a:lnTo>
                    <a:pt x="124974" y="16631"/>
                  </a:lnTo>
                  <a:lnTo>
                    <a:pt x="139106" y="30438"/>
                  </a:lnTo>
                  <a:lnTo>
                    <a:pt x="154497" y="59407"/>
                  </a:lnTo>
                  <a:lnTo>
                    <a:pt x="161116" y="86806"/>
                  </a:lnTo>
                  <a:lnTo>
                    <a:pt x="159399" y="95246"/>
                  </a:lnTo>
                  <a:lnTo>
                    <a:pt x="139488" y="134284"/>
                  </a:lnTo>
                  <a:lnTo>
                    <a:pt x="128358" y="143142"/>
                  </a:lnTo>
                  <a:lnTo>
                    <a:pt x="73943" y="167626"/>
                  </a:lnTo>
                  <a:lnTo>
                    <a:pt x="45778" y="175420"/>
                  </a:lnTo>
                  <a:lnTo>
                    <a:pt x="51439" y="175566"/>
                  </a:lnTo>
                  <a:lnTo>
                    <a:pt x="108387" y="192195"/>
                  </a:lnTo>
                  <a:lnTo>
                    <a:pt x="161022" y="215697"/>
                  </a:lnTo>
                  <a:lnTo>
                    <a:pt x="198268" y="237978"/>
                  </a:lnTo>
                  <a:lnTo>
                    <a:pt x="212250" y="250964"/>
                  </a:lnTo>
                  <a:lnTo>
                    <a:pt x="218464" y="261146"/>
                  </a:lnTo>
                  <a:lnTo>
                    <a:pt x="222453" y="287966"/>
                  </a:lnTo>
                  <a:lnTo>
                    <a:pt x="222999" y="303168"/>
                  </a:lnTo>
                  <a:lnTo>
                    <a:pt x="216185" y="318743"/>
                  </a:lnTo>
                  <a:lnTo>
                    <a:pt x="210664" y="326600"/>
                  </a:lnTo>
                  <a:lnTo>
                    <a:pt x="193945" y="338859"/>
                  </a:lnTo>
                  <a:lnTo>
                    <a:pt x="173286" y="347394"/>
                  </a:lnTo>
                  <a:lnTo>
                    <a:pt x="115945" y="359643"/>
                  </a:lnTo>
                  <a:lnTo>
                    <a:pt x="92318" y="359718"/>
                  </a:lnTo>
                  <a:lnTo>
                    <a:pt x="35936" y="348223"/>
                  </a:lnTo>
                  <a:lnTo>
                    <a:pt x="24126" y="337886"/>
                  </a:lnTo>
                  <a:lnTo>
                    <a:pt x="19124" y="331425"/>
                  </a:lnTo>
                  <a:lnTo>
                    <a:pt x="17114" y="325794"/>
                  </a:lnTo>
                  <a:lnTo>
                    <a:pt x="21028" y="306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7" name="SMARTInkShape-374"/>
            <p:cNvSpPr/>
            <p:nvPr>
              <p:custDataLst>
                <p:tags r:id="rId111"/>
              </p:custDataLst>
            </p:nvPr>
          </p:nvSpPr>
          <p:spPr>
            <a:xfrm>
              <a:off x="9405938" y="4572000"/>
              <a:ext cx="214313" cy="29601"/>
            </a:xfrm>
            <a:custGeom>
              <a:avLst/>
              <a:gdLst/>
              <a:ahLst/>
              <a:cxnLst/>
              <a:rect l="0" t="0" r="0" b="0"/>
              <a:pathLst>
                <a:path w="214313" h="29601">
                  <a:moveTo>
                    <a:pt x="0" y="0"/>
                  </a:moveTo>
                  <a:lnTo>
                    <a:pt x="0" y="0"/>
                  </a:lnTo>
                  <a:lnTo>
                    <a:pt x="6320" y="0"/>
                  </a:lnTo>
                  <a:lnTo>
                    <a:pt x="57200" y="10251"/>
                  </a:lnTo>
                  <a:lnTo>
                    <a:pt x="75252" y="14699"/>
                  </a:lnTo>
                  <a:lnTo>
                    <a:pt x="90330" y="19762"/>
                  </a:lnTo>
                  <a:lnTo>
                    <a:pt x="143795" y="29600"/>
                  </a:lnTo>
                  <a:lnTo>
                    <a:pt x="214312"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8" name="SMARTInkShape-375"/>
            <p:cNvSpPr/>
            <p:nvPr>
              <p:custDataLst>
                <p:tags r:id="rId112"/>
              </p:custDataLst>
            </p:nvPr>
          </p:nvSpPr>
          <p:spPr>
            <a:xfrm>
              <a:off x="9429750" y="4524375"/>
              <a:ext cx="95251" cy="305861"/>
            </a:xfrm>
            <a:custGeom>
              <a:avLst/>
              <a:gdLst/>
              <a:ahLst/>
              <a:cxnLst/>
              <a:rect l="0" t="0" r="0" b="0"/>
              <a:pathLst>
                <a:path w="95251" h="305861">
                  <a:moveTo>
                    <a:pt x="0" y="0"/>
                  </a:moveTo>
                  <a:lnTo>
                    <a:pt x="0" y="0"/>
                  </a:lnTo>
                  <a:lnTo>
                    <a:pt x="3528" y="45910"/>
                  </a:lnTo>
                  <a:lnTo>
                    <a:pt x="10251" y="104466"/>
                  </a:lnTo>
                  <a:lnTo>
                    <a:pt x="12902" y="154250"/>
                  </a:lnTo>
                  <a:lnTo>
                    <a:pt x="22114" y="207922"/>
                  </a:lnTo>
                  <a:lnTo>
                    <a:pt x="34306" y="251121"/>
                  </a:lnTo>
                  <a:lnTo>
                    <a:pt x="62007" y="297064"/>
                  </a:lnTo>
                  <a:lnTo>
                    <a:pt x="70774" y="304008"/>
                  </a:lnTo>
                  <a:lnTo>
                    <a:pt x="74964" y="305860"/>
                  </a:lnTo>
                  <a:lnTo>
                    <a:pt x="79080" y="303125"/>
                  </a:lnTo>
                  <a:lnTo>
                    <a:pt x="87182" y="289504"/>
                  </a:lnTo>
                  <a:lnTo>
                    <a:pt x="95250"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9" name="SMARTInkShape-376"/>
            <p:cNvSpPr/>
            <p:nvPr>
              <p:custDataLst>
                <p:tags r:id="rId113"/>
              </p:custDataLst>
            </p:nvPr>
          </p:nvSpPr>
          <p:spPr>
            <a:xfrm>
              <a:off x="9108281" y="4586595"/>
              <a:ext cx="297658" cy="230535"/>
            </a:xfrm>
            <a:custGeom>
              <a:avLst/>
              <a:gdLst/>
              <a:ahLst/>
              <a:cxnLst/>
              <a:rect l="0" t="0" r="0" b="0"/>
              <a:pathLst>
                <a:path w="297658" h="230535">
                  <a:moveTo>
                    <a:pt x="0" y="116374"/>
                  </a:moveTo>
                  <a:lnTo>
                    <a:pt x="0" y="116374"/>
                  </a:lnTo>
                  <a:lnTo>
                    <a:pt x="50122" y="117697"/>
                  </a:lnTo>
                  <a:lnTo>
                    <a:pt x="84084" y="123233"/>
                  </a:lnTo>
                  <a:lnTo>
                    <a:pt x="107485" y="120305"/>
                  </a:lnTo>
                  <a:lnTo>
                    <a:pt x="152201" y="99462"/>
                  </a:lnTo>
                  <a:lnTo>
                    <a:pt x="171508" y="84170"/>
                  </a:lnTo>
                  <a:lnTo>
                    <a:pt x="181178" y="70752"/>
                  </a:lnTo>
                  <a:lnTo>
                    <a:pt x="187738" y="42002"/>
                  </a:lnTo>
                  <a:lnTo>
                    <a:pt x="189682" y="20990"/>
                  </a:lnTo>
                  <a:lnTo>
                    <a:pt x="186609" y="10921"/>
                  </a:lnTo>
                  <a:lnTo>
                    <a:pt x="183936" y="6385"/>
                  </a:lnTo>
                  <a:lnTo>
                    <a:pt x="179510" y="3360"/>
                  </a:lnTo>
                  <a:lnTo>
                    <a:pt x="167536" y="0"/>
                  </a:lnTo>
                  <a:lnTo>
                    <a:pt x="153395" y="2034"/>
                  </a:lnTo>
                  <a:lnTo>
                    <a:pt x="138290" y="8671"/>
                  </a:lnTo>
                  <a:lnTo>
                    <a:pt x="122758" y="20440"/>
                  </a:lnTo>
                  <a:lnTo>
                    <a:pt x="105458" y="48261"/>
                  </a:lnTo>
                  <a:lnTo>
                    <a:pt x="98275" y="68999"/>
                  </a:lnTo>
                  <a:lnTo>
                    <a:pt x="97170" y="106869"/>
                  </a:lnTo>
                  <a:lnTo>
                    <a:pt x="106256" y="140897"/>
                  </a:lnTo>
                  <a:lnTo>
                    <a:pt x="133512" y="193491"/>
                  </a:lnTo>
                  <a:lnTo>
                    <a:pt x="165383" y="218892"/>
                  </a:lnTo>
                  <a:lnTo>
                    <a:pt x="202020" y="230534"/>
                  </a:lnTo>
                  <a:lnTo>
                    <a:pt x="244332" y="227663"/>
                  </a:lnTo>
                  <a:lnTo>
                    <a:pt x="267783" y="218311"/>
                  </a:lnTo>
                  <a:lnTo>
                    <a:pt x="297657" y="199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0" name="SMARTInkShape-377"/>
            <p:cNvSpPr/>
            <p:nvPr>
              <p:custDataLst>
                <p:tags r:id="rId114"/>
              </p:custDataLst>
            </p:nvPr>
          </p:nvSpPr>
          <p:spPr>
            <a:xfrm>
              <a:off x="8774906" y="4645092"/>
              <a:ext cx="273845" cy="34065"/>
            </a:xfrm>
            <a:custGeom>
              <a:avLst/>
              <a:gdLst/>
              <a:ahLst/>
              <a:cxnLst/>
              <a:rect l="0" t="0" r="0" b="0"/>
              <a:pathLst>
                <a:path w="273845" h="34065">
                  <a:moveTo>
                    <a:pt x="0" y="10252"/>
                  </a:moveTo>
                  <a:lnTo>
                    <a:pt x="0" y="10252"/>
                  </a:lnTo>
                  <a:lnTo>
                    <a:pt x="6321" y="3931"/>
                  </a:lnTo>
                  <a:lnTo>
                    <a:pt x="35535" y="0"/>
                  </a:lnTo>
                  <a:lnTo>
                    <a:pt x="92813" y="6855"/>
                  </a:lnTo>
                  <a:lnTo>
                    <a:pt x="151556" y="13109"/>
                  </a:lnTo>
                  <a:lnTo>
                    <a:pt x="208090" y="26691"/>
                  </a:lnTo>
                  <a:lnTo>
                    <a:pt x="273844" y="340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1" name="SMARTInkShape-378"/>
            <p:cNvSpPr/>
            <p:nvPr>
              <p:custDataLst>
                <p:tags r:id="rId115"/>
              </p:custDataLst>
            </p:nvPr>
          </p:nvSpPr>
          <p:spPr>
            <a:xfrm>
              <a:off x="8953500" y="4560094"/>
              <a:ext cx="23814" cy="321974"/>
            </a:xfrm>
            <a:custGeom>
              <a:avLst/>
              <a:gdLst/>
              <a:ahLst/>
              <a:cxnLst/>
              <a:rect l="0" t="0" r="0" b="0"/>
              <a:pathLst>
                <a:path w="23814" h="321974">
                  <a:moveTo>
                    <a:pt x="0" y="0"/>
                  </a:moveTo>
                  <a:lnTo>
                    <a:pt x="0" y="0"/>
                  </a:lnTo>
                  <a:lnTo>
                    <a:pt x="0" y="48278"/>
                  </a:lnTo>
                  <a:lnTo>
                    <a:pt x="0" y="95379"/>
                  </a:lnTo>
                  <a:lnTo>
                    <a:pt x="0" y="152406"/>
                  </a:lnTo>
                  <a:lnTo>
                    <a:pt x="0" y="198909"/>
                  </a:lnTo>
                  <a:lnTo>
                    <a:pt x="1323" y="244879"/>
                  </a:lnTo>
                  <a:lnTo>
                    <a:pt x="12126" y="303329"/>
                  </a:lnTo>
                  <a:lnTo>
                    <a:pt x="19762" y="321973"/>
                  </a:lnTo>
                  <a:lnTo>
                    <a:pt x="23813" y="3214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2" name="SMARTInkShape-379"/>
            <p:cNvSpPr/>
            <p:nvPr>
              <p:custDataLst>
                <p:tags r:id="rId116"/>
              </p:custDataLst>
            </p:nvPr>
          </p:nvSpPr>
          <p:spPr>
            <a:xfrm>
              <a:off x="8798719" y="4500563"/>
              <a:ext cx="23813" cy="357188"/>
            </a:xfrm>
            <a:custGeom>
              <a:avLst/>
              <a:gdLst/>
              <a:ahLst/>
              <a:cxnLst/>
              <a:rect l="0" t="0" r="0" b="0"/>
              <a:pathLst>
                <a:path w="23813" h="357188">
                  <a:moveTo>
                    <a:pt x="0" y="0"/>
                  </a:moveTo>
                  <a:lnTo>
                    <a:pt x="0" y="0"/>
                  </a:lnTo>
                  <a:lnTo>
                    <a:pt x="0" y="50122"/>
                  </a:lnTo>
                  <a:lnTo>
                    <a:pt x="0" y="99271"/>
                  </a:lnTo>
                  <a:lnTo>
                    <a:pt x="0" y="158789"/>
                  </a:lnTo>
                  <a:lnTo>
                    <a:pt x="0" y="215887"/>
                  </a:lnTo>
                  <a:lnTo>
                    <a:pt x="6320" y="271802"/>
                  </a:lnTo>
                  <a:lnTo>
                    <a:pt x="11579" y="325956"/>
                  </a:lnTo>
                  <a:lnTo>
                    <a:pt x="11760" y="341543"/>
                  </a:lnTo>
                  <a:lnTo>
                    <a:pt x="13132" y="346758"/>
                  </a:lnTo>
                  <a:lnTo>
                    <a:pt x="23812"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424" name="SMARTInkShape-Group50"/>
          <p:cNvGrpSpPr/>
          <p:nvPr/>
        </p:nvGrpSpPr>
        <p:grpSpPr>
          <a:xfrm>
            <a:off x="8656529" y="5048250"/>
            <a:ext cx="2666316" cy="537808"/>
            <a:chOff x="8656529" y="5048250"/>
            <a:chExt cx="2666316" cy="537808"/>
          </a:xfrm>
        </p:grpSpPr>
        <p:sp>
          <p:nvSpPr>
            <p:cNvPr id="414" name="SMARTInkShape-380"/>
            <p:cNvSpPr/>
            <p:nvPr>
              <p:custDataLst>
                <p:tags r:id="rId95"/>
              </p:custDataLst>
            </p:nvPr>
          </p:nvSpPr>
          <p:spPr>
            <a:xfrm>
              <a:off x="11322844" y="5524500"/>
              <a:ext cx="1" cy="11906"/>
            </a:xfrm>
            <a:custGeom>
              <a:avLst/>
              <a:gdLst/>
              <a:ahLst/>
              <a:cxnLst/>
              <a:rect l="0" t="0" r="0" b="0"/>
              <a:pathLst>
                <a:path w="1" h="11906">
                  <a:moveTo>
                    <a:pt x="0" y="0"/>
                  </a:moveTo>
                  <a:lnTo>
                    <a:pt x="0" y="0"/>
                  </a:lnTo>
                  <a:lnTo>
                    <a:pt x="0" y="119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5" name="SMARTInkShape-381"/>
            <p:cNvSpPr/>
            <p:nvPr>
              <p:custDataLst>
                <p:tags r:id="rId96"/>
              </p:custDataLst>
            </p:nvPr>
          </p:nvSpPr>
          <p:spPr>
            <a:xfrm>
              <a:off x="11120439" y="5179220"/>
              <a:ext cx="35718" cy="59531"/>
            </a:xfrm>
            <a:custGeom>
              <a:avLst/>
              <a:gdLst/>
              <a:ahLst/>
              <a:cxnLst/>
              <a:rect l="0" t="0" r="0" b="0"/>
              <a:pathLst>
                <a:path w="35718" h="59531">
                  <a:moveTo>
                    <a:pt x="0" y="0"/>
                  </a:moveTo>
                  <a:lnTo>
                    <a:pt x="0" y="0"/>
                  </a:lnTo>
                  <a:lnTo>
                    <a:pt x="35717" y="59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6" name="SMARTInkShape-382"/>
            <p:cNvSpPr/>
            <p:nvPr>
              <p:custDataLst>
                <p:tags r:id="rId97"/>
              </p:custDataLst>
            </p:nvPr>
          </p:nvSpPr>
          <p:spPr>
            <a:xfrm>
              <a:off x="10882314" y="5322711"/>
              <a:ext cx="321468" cy="251876"/>
            </a:xfrm>
            <a:custGeom>
              <a:avLst/>
              <a:gdLst/>
              <a:ahLst/>
              <a:cxnLst/>
              <a:rect l="0" t="0" r="0" b="0"/>
              <a:pathLst>
                <a:path w="321468" h="251876">
                  <a:moveTo>
                    <a:pt x="0" y="23194"/>
                  </a:moveTo>
                  <a:lnTo>
                    <a:pt x="0" y="23194"/>
                  </a:lnTo>
                  <a:lnTo>
                    <a:pt x="0" y="72911"/>
                  </a:lnTo>
                  <a:lnTo>
                    <a:pt x="0" y="129686"/>
                  </a:lnTo>
                  <a:lnTo>
                    <a:pt x="0" y="180131"/>
                  </a:lnTo>
                  <a:lnTo>
                    <a:pt x="0" y="233923"/>
                  </a:lnTo>
                  <a:lnTo>
                    <a:pt x="0" y="185088"/>
                  </a:lnTo>
                  <a:lnTo>
                    <a:pt x="8182" y="133078"/>
                  </a:lnTo>
                  <a:lnTo>
                    <a:pt x="17735" y="81256"/>
                  </a:lnTo>
                  <a:lnTo>
                    <a:pt x="25256" y="44316"/>
                  </a:lnTo>
                  <a:lnTo>
                    <a:pt x="49608" y="9927"/>
                  </a:lnTo>
                  <a:lnTo>
                    <a:pt x="57570" y="1465"/>
                  </a:lnTo>
                  <a:lnTo>
                    <a:pt x="62188" y="307"/>
                  </a:lnTo>
                  <a:lnTo>
                    <a:pt x="65270" y="0"/>
                  </a:lnTo>
                  <a:lnTo>
                    <a:pt x="72224" y="3185"/>
                  </a:lnTo>
                  <a:lnTo>
                    <a:pt x="75930" y="5886"/>
                  </a:lnTo>
                  <a:lnTo>
                    <a:pt x="80048" y="19471"/>
                  </a:lnTo>
                  <a:lnTo>
                    <a:pt x="91091" y="73221"/>
                  </a:lnTo>
                  <a:lnTo>
                    <a:pt x="94427" y="124554"/>
                  </a:lnTo>
                  <a:lnTo>
                    <a:pt x="95087" y="173597"/>
                  </a:lnTo>
                  <a:lnTo>
                    <a:pt x="104651" y="229876"/>
                  </a:lnTo>
                  <a:lnTo>
                    <a:pt x="107366" y="242053"/>
                  </a:lnTo>
                  <a:lnTo>
                    <a:pt x="112980" y="251875"/>
                  </a:lnTo>
                  <a:lnTo>
                    <a:pt x="117653" y="251055"/>
                  </a:lnTo>
                  <a:lnTo>
                    <a:pt x="129900" y="239560"/>
                  </a:lnTo>
                  <a:lnTo>
                    <a:pt x="157998" y="189014"/>
                  </a:lnTo>
                  <a:lnTo>
                    <a:pt x="173225" y="137003"/>
                  </a:lnTo>
                  <a:lnTo>
                    <a:pt x="190222" y="78406"/>
                  </a:lnTo>
                  <a:lnTo>
                    <a:pt x="198796" y="49255"/>
                  </a:lnTo>
                  <a:lnTo>
                    <a:pt x="202123" y="33454"/>
                  </a:lnTo>
                  <a:lnTo>
                    <a:pt x="214147" y="11568"/>
                  </a:lnTo>
                  <a:lnTo>
                    <a:pt x="204867" y="63131"/>
                  </a:lnTo>
                  <a:lnTo>
                    <a:pt x="206662" y="107789"/>
                  </a:lnTo>
                  <a:lnTo>
                    <a:pt x="215573" y="154535"/>
                  </a:lnTo>
                  <a:lnTo>
                    <a:pt x="230434" y="205097"/>
                  </a:lnTo>
                  <a:lnTo>
                    <a:pt x="259487" y="245276"/>
                  </a:lnTo>
                  <a:lnTo>
                    <a:pt x="264272" y="250624"/>
                  </a:lnTo>
                  <a:lnTo>
                    <a:pt x="271431" y="251544"/>
                  </a:lnTo>
                  <a:lnTo>
                    <a:pt x="289969" y="245510"/>
                  </a:lnTo>
                  <a:lnTo>
                    <a:pt x="321467" y="2136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7" name="SMARTInkShape-383"/>
            <p:cNvSpPr/>
            <p:nvPr>
              <p:custDataLst>
                <p:tags r:id="rId98"/>
              </p:custDataLst>
            </p:nvPr>
          </p:nvSpPr>
          <p:spPr>
            <a:xfrm>
              <a:off x="10566218" y="5191125"/>
              <a:ext cx="316097" cy="394933"/>
            </a:xfrm>
            <a:custGeom>
              <a:avLst/>
              <a:gdLst/>
              <a:ahLst/>
              <a:cxnLst/>
              <a:rect l="0" t="0" r="0" b="0"/>
              <a:pathLst>
                <a:path w="316097" h="394933">
                  <a:moveTo>
                    <a:pt x="18438" y="0"/>
                  </a:moveTo>
                  <a:lnTo>
                    <a:pt x="18438" y="0"/>
                  </a:lnTo>
                  <a:lnTo>
                    <a:pt x="18438" y="52742"/>
                  </a:lnTo>
                  <a:lnTo>
                    <a:pt x="18438" y="99788"/>
                  </a:lnTo>
                  <a:lnTo>
                    <a:pt x="14911" y="137164"/>
                  </a:lnTo>
                  <a:lnTo>
                    <a:pt x="9014" y="179107"/>
                  </a:lnTo>
                  <a:lnTo>
                    <a:pt x="3739" y="231222"/>
                  </a:lnTo>
                  <a:lnTo>
                    <a:pt x="0" y="258869"/>
                  </a:lnTo>
                  <a:lnTo>
                    <a:pt x="5411" y="314744"/>
                  </a:lnTo>
                  <a:lnTo>
                    <a:pt x="19336" y="366249"/>
                  </a:lnTo>
                  <a:lnTo>
                    <a:pt x="23004" y="375134"/>
                  </a:lnTo>
                  <a:lnTo>
                    <a:pt x="37667" y="388535"/>
                  </a:lnTo>
                  <a:lnTo>
                    <a:pt x="47132" y="393961"/>
                  </a:lnTo>
                  <a:lnTo>
                    <a:pt x="56089" y="394932"/>
                  </a:lnTo>
                  <a:lnTo>
                    <a:pt x="73095" y="388956"/>
                  </a:lnTo>
                  <a:lnTo>
                    <a:pt x="103867" y="364396"/>
                  </a:lnTo>
                  <a:lnTo>
                    <a:pt x="125477" y="331983"/>
                  </a:lnTo>
                  <a:lnTo>
                    <a:pt x="146579" y="278282"/>
                  </a:lnTo>
                  <a:lnTo>
                    <a:pt x="167908" y="218864"/>
                  </a:lnTo>
                  <a:lnTo>
                    <a:pt x="179436" y="185087"/>
                  </a:lnTo>
                  <a:lnTo>
                    <a:pt x="183440" y="136273"/>
                  </a:lnTo>
                  <a:lnTo>
                    <a:pt x="184792" y="82285"/>
                  </a:lnTo>
                  <a:lnTo>
                    <a:pt x="188555" y="55690"/>
                  </a:lnTo>
                  <a:lnTo>
                    <a:pt x="195358" y="23788"/>
                  </a:lnTo>
                  <a:lnTo>
                    <a:pt x="194593" y="19828"/>
                  </a:lnTo>
                  <a:lnTo>
                    <a:pt x="192760" y="17187"/>
                  </a:lnTo>
                  <a:lnTo>
                    <a:pt x="190215" y="15427"/>
                  </a:lnTo>
                  <a:lnTo>
                    <a:pt x="188519" y="15577"/>
                  </a:lnTo>
                  <a:lnTo>
                    <a:pt x="187388" y="16999"/>
                  </a:lnTo>
                  <a:lnTo>
                    <a:pt x="168686" y="69199"/>
                  </a:lnTo>
                  <a:lnTo>
                    <a:pt x="162284" y="128305"/>
                  </a:lnTo>
                  <a:lnTo>
                    <a:pt x="161600" y="181332"/>
                  </a:lnTo>
                  <a:lnTo>
                    <a:pt x="164925" y="235409"/>
                  </a:lnTo>
                  <a:lnTo>
                    <a:pt x="177901" y="288447"/>
                  </a:lnTo>
                  <a:lnTo>
                    <a:pt x="194528" y="332585"/>
                  </a:lnTo>
                  <a:lnTo>
                    <a:pt x="214517" y="358423"/>
                  </a:lnTo>
                  <a:lnTo>
                    <a:pt x="229497" y="370084"/>
                  </a:lnTo>
                  <a:lnTo>
                    <a:pt x="237197" y="371077"/>
                  </a:lnTo>
                  <a:lnTo>
                    <a:pt x="252807" y="365125"/>
                  </a:lnTo>
                  <a:lnTo>
                    <a:pt x="270150" y="353219"/>
                  </a:lnTo>
                  <a:lnTo>
                    <a:pt x="296043" y="310150"/>
                  </a:lnTo>
                  <a:lnTo>
                    <a:pt x="316096"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8" name="SMARTInkShape-384"/>
            <p:cNvSpPr/>
            <p:nvPr>
              <p:custDataLst>
                <p:tags r:id="rId99"/>
              </p:custDataLst>
            </p:nvPr>
          </p:nvSpPr>
          <p:spPr>
            <a:xfrm>
              <a:off x="10346531" y="5405438"/>
              <a:ext cx="119064" cy="11908"/>
            </a:xfrm>
            <a:custGeom>
              <a:avLst/>
              <a:gdLst/>
              <a:ahLst/>
              <a:cxnLst/>
              <a:rect l="0" t="0" r="0" b="0"/>
              <a:pathLst>
                <a:path w="119064" h="11908">
                  <a:moveTo>
                    <a:pt x="0" y="11907"/>
                  </a:moveTo>
                  <a:lnTo>
                    <a:pt x="0" y="11907"/>
                  </a:lnTo>
                  <a:lnTo>
                    <a:pt x="54065" y="11907"/>
                  </a:lnTo>
                  <a:lnTo>
                    <a:pt x="90397" y="10583"/>
                  </a:lnTo>
                  <a:lnTo>
                    <a:pt x="11906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19" name="SMARTInkShape-385"/>
            <p:cNvSpPr/>
            <p:nvPr>
              <p:custDataLst>
                <p:tags r:id="rId100"/>
              </p:custDataLst>
            </p:nvPr>
          </p:nvSpPr>
          <p:spPr>
            <a:xfrm>
              <a:off x="10002354" y="5191125"/>
              <a:ext cx="320366" cy="372537"/>
            </a:xfrm>
            <a:custGeom>
              <a:avLst/>
              <a:gdLst/>
              <a:ahLst/>
              <a:cxnLst/>
              <a:rect l="0" t="0" r="0" b="0"/>
              <a:pathLst>
                <a:path w="320366" h="372537">
                  <a:moveTo>
                    <a:pt x="10802" y="0"/>
                  </a:moveTo>
                  <a:lnTo>
                    <a:pt x="10802" y="0"/>
                  </a:lnTo>
                  <a:lnTo>
                    <a:pt x="10802" y="56036"/>
                  </a:lnTo>
                  <a:lnTo>
                    <a:pt x="10802" y="106855"/>
                  </a:lnTo>
                  <a:lnTo>
                    <a:pt x="4482" y="163806"/>
                  </a:lnTo>
                  <a:lnTo>
                    <a:pt x="0" y="216438"/>
                  </a:lnTo>
                  <a:lnTo>
                    <a:pt x="2642" y="271519"/>
                  </a:lnTo>
                  <a:lnTo>
                    <a:pt x="9821" y="295301"/>
                  </a:lnTo>
                  <a:lnTo>
                    <a:pt x="37148" y="334159"/>
                  </a:lnTo>
                  <a:lnTo>
                    <a:pt x="52939" y="340339"/>
                  </a:lnTo>
                  <a:lnTo>
                    <a:pt x="62706" y="341986"/>
                  </a:lnTo>
                  <a:lnTo>
                    <a:pt x="73186" y="339116"/>
                  </a:lnTo>
                  <a:lnTo>
                    <a:pt x="114994" y="309521"/>
                  </a:lnTo>
                  <a:lnTo>
                    <a:pt x="165323" y="274885"/>
                  </a:lnTo>
                  <a:lnTo>
                    <a:pt x="197282" y="251854"/>
                  </a:lnTo>
                  <a:lnTo>
                    <a:pt x="224062" y="214030"/>
                  </a:lnTo>
                  <a:lnTo>
                    <a:pt x="231262" y="198312"/>
                  </a:lnTo>
                  <a:lnTo>
                    <a:pt x="234461" y="182506"/>
                  </a:lnTo>
                  <a:lnTo>
                    <a:pt x="228828" y="163135"/>
                  </a:lnTo>
                  <a:lnTo>
                    <a:pt x="217504" y="143942"/>
                  </a:lnTo>
                  <a:lnTo>
                    <a:pt x="196254" y="125699"/>
                  </a:lnTo>
                  <a:lnTo>
                    <a:pt x="180979" y="116280"/>
                  </a:lnTo>
                  <a:lnTo>
                    <a:pt x="144862" y="109860"/>
                  </a:lnTo>
                  <a:lnTo>
                    <a:pt x="134570" y="111604"/>
                  </a:lnTo>
                  <a:lnTo>
                    <a:pt x="119611" y="120598"/>
                  </a:lnTo>
                  <a:lnTo>
                    <a:pt x="85463" y="164930"/>
                  </a:lnTo>
                  <a:lnTo>
                    <a:pt x="80420" y="173453"/>
                  </a:lnTo>
                  <a:lnTo>
                    <a:pt x="73322" y="210731"/>
                  </a:lnTo>
                  <a:lnTo>
                    <a:pt x="77540" y="248970"/>
                  </a:lnTo>
                  <a:lnTo>
                    <a:pt x="87168" y="279115"/>
                  </a:lnTo>
                  <a:lnTo>
                    <a:pt x="104720" y="304804"/>
                  </a:lnTo>
                  <a:lnTo>
                    <a:pt x="115602" y="314061"/>
                  </a:lnTo>
                  <a:lnTo>
                    <a:pt x="126172" y="318177"/>
                  </a:lnTo>
                  <a:lnTo>
                    <a:pt x="139689" y="320006"/>
                  </a:lnTo>
                  <a:lnTo>
                    <a:pt x="154516" y="313763"/>
                  </a:lnTo>
                  <a:lnTo>
                    <a:pt x="185593" y="288196"/>
                  </a:lnTo>
                  <a:lnTo>
                    <a:pt x="194320" y="273168"/>
                  </a:lnTo>
                  <a:lnTo>
                    <a:pt x="206290" y="246303"/>
                  </a:lnTo>
                  <a:lnTo>
                    <a:pt x="219537" y="220263"/>
                  </a:lnTo>
                  <a:lnTo>
                    <a:pt x="224788" y="193200"/>
                  </a:lnTo>
                  <a:lnTo>
                    <a:pt x="224969" y="195228"/>
                  </a:lnTo>
                  <a:lnTo>
                    <a:pt x="225019" y="197620"/>
                  </a:lnTo>
                  <a:lnTo>
                    <a:pt x="214855" y="241450"/>
                  </a:lnTo>
                  <a:lnTo>
                    <a:pt x="214857" y="294589"/>
                  </a:lnTo>
                  <a:lnTo>
                    <a:pt x="224132" y="331144"/>
                  </a:lnTo>
                  <a:lnTo>
                    <a:pt x="236144" y="350463"/>
                  </a:lnTo>
                  <a:lnTo>
                    <a:pt x="253829" y="364342"/>
                  </a:lnTo>
                  <a:lnTo>
                    <a:pt x="272272" y="372273"/>
                  </a:lnTo>
                  <a:lnTo>
                    <a:pt x="279043" y="372536"/>
                  </a:lnTo>
                  <a:lnTo>
                    <a:pt x="320365" y="3690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0" name="SMARTInkShape-386"/>
            <p:cNvSpPr/>
            <p:nvPr>
              <p:custDataLst>
                <p:tags r:id="rId101"/>
              </p:custDataLst>
            </p:nvPr>
          </p:nvSpPr>
          <p:spPr>
            <a:xfrm>
              <a:off x="9609447" y="5267196"/>
              <a:ext cx="403710" cy="308399"/>
            </a:xfrm>
            <a:custGeom>
              <a:avLst/>
              <a:gdLst/>
              <a:ahLst/>
              <a:cxnLst/>
              <a:rect l="0" t="0" r="0" b="0"/>
              <a:pathLst>
                <a:path w="403710" h="308399">
                  <a:moveTo>
                    <a:pt x="129866" y="197774"/>
                  </a:moveTo>
                  <a:lnTo>
                    <a:pt x="129866" y="197774"/>
                  </a:lnTo>
                  <a:lnTo>
                    <a:pt x="148849" y="145031"/>
                  </a:lnTo>
                  <a:lnTo>
                    <a:pt x="150925" y="114236"/>
                  </a:lnTo>
                  <a:lnTo>
                    <a:pt x="146722" y="96263"/>
                  </a:lnTo>
                  <a:lnTo>
                    <a:pt x="130597" y="71270"/>
                  </a:lnTo>
                  <a:lnTo>
                    <a:pt x="109063" y="47108"/>
                  </a:lnTo>
                  <a:lnTo>
                    <a:pt x="93720" y="38207"/>
                  </a:lnTo>
                  <a:lnTo>
                    <a:pt x="85926" y="35833"/>
                  </a:lnTo>
                  <a:lnTo>
                    <a:pt x="78083" y="36896"/>
                  </a:lnTo>
                  <a:lnTo>
                    <a:pt x="62313" y="45132"/>
                  </a:lnTo>
                  <a:lnTo>
                    <a:pt x="38559" y="64645"/>
                  </a:lnTo>
                  <a:lnTo>
                    <a:pt x="29754" y="79515"/>
                  </a:lnTo>
                  <a:lnTo>
                    <a:pt x="7271" y="137515"/>
                  </a:lnTo>
                  <a:lnTo>
                    <a:pt x="1379" y="182859"/>
                  </a:lnTo>
                  <a:lnTo>
                    <a:pt x="0" y="214075"/>
                  </a:lnTo>
                  <a:lnTo>
                    <a:pt x="2278" y="225838"/>
                  </a:lnTo>
                  <a:lnTo>
                    <a:pt x="11865" y="242437"/>
                  </a:lnTo>
                  <a:lnTo>
                    <a:pt x="25817" y="259220"/>
                  </a:lnTo>
                  <a:lnTo>
                    <a:pt x="34041" y="261227"/>
                  </a:lnTo>
                  <a:lnTo>
                    <a:pt x="57291" y="259929"/>
                  </a:lnTo>
                  <a:lnTo>
                    <a:pt x="78207" y="251415"/>
                  </a:lnTo>
                  <a:lnTo>
                    <a:pt x="96323" y="237489"/>
                  </a:lnTo>
                  <a:lnTo>
                    <a:pt x="131247" y="191146"/>
                  </a:lnTo>
                  <a:lnTo>
                    <a:pt x="140848" y="165218"/>
                  </a:lnTo>
                  <a:lnTo>
                    <a:pt x="142479" y="164163"/>
                  </a:lnTo>
                  <a:lnTo>
                    <a:pt x="147818" y="162992"/>
                  </a:lnTo>
                  <a:lnTo>
                    <a:pt x="148449" y="164002"/>
                  </a:lnTo>
                  <a:lnTo>
                    <a:pt x="144337" y="173067"/>
                  </a:lnTo>
                  <a:lnTo>
                    <a:pt x="142913" y="185029"/>
                  </a:lnTo>
                  <a:lnTo>
                    <a:pt x="151346" y="244373"/>
                  </a:lnTo>
                  <a:lnTo>
                    <a:pt x="155287" y="267432"/>
                  </a:lnTo>
                  <a:lnTo>
                    <a:pt x="165859" y="286499"/>
                  </a:lnTo>
                  <a:lnTo>
                    <a:pt x="182904" y="300266"/>
                  </a:lnTo>
                  <a:lnTo>
                    <a:pt x="193006" y="305789"/>
                  </a:lnTo>
                  <a:lnTo>
                    <a:pt x="214814" y="308398"/>
                  </a:lnTo>
                  <a:lnTo>
                    <a:pt x="271629" y="295881"/>
                  </a:lnTo>
                  <a:lnTo>
                    <a:pt x="299016" y="283433"/>
                  </a:lnTo>
                  <a:lnTo>
                    <a:pt x="323889" y="262253"/>
                  </a:lnTo>
                  <a:lnTo>
                    <a:pt x="346692" y="230107"/>
                  </a:lnTo>
                  <a:lnTo>
                    <a:pt x="366918" y="176036"/>
                  </a:lnTo>
                  <a:lnTo>
                    <a:pt x="376052" y="135329"/>
                  </a:lnTo>
                  <a:lnTo>
                    <a:pt x="375230" y="93281"/>
                  </a:lnTo>
                  <a:lnTo>
                    <a:pt x="362095" y="34252"/>
                  </a:lnTo>
                  <a:lnTo>
                    <a:pt x="345223" y="11004"/>
                  </a:lnTo>
                  <a:lnTo>
                    <a:pt x="327444" y="2316"/>
                  </a:lnTo>
                  <a:lnTo>
                    <a:pt x="317147" y="0"/>
                  </a:lnTo>
                  <a:lnTo>
                    <a:pt x="307638" y="1101"/>
                  </a:lnTo>
                  <a:lnTo>
                    <a:pt x="290014" y="9381"/>
                  </a:lnTo>
                  <a:lnTo>
                    <a:pt x="265218" y="28917"/>
                  </a:lnTo>
                  <a:lnTo>
                    <a:pt x="241113" y="64103"/>
                  </a:lnTo>
                  <a:lnTo>
                    <a:pt x="229856" y="95401"/>
                  </a:lnTo>
                  <a:lnTo>
                    <a:pt x="227374" y="147370"/>
                  </a:lnTo>
                  <a:lnTo>
                    <a:pt x="231852" y="172725"/>
                  </a:lnTo>
                  <a:lnTo>
                    <a:pt x="254452" y="209313"/>
                  </a:lnTo>
                  <a:lnTo>
                    <a:pt x="279963" y="232648"/>
                  </a:lnTo>
                  <a:lnTo>
                    <a:pt x="288138" y="235575"/>
                  </a:lnTo>
                  <a:lnTo>
                    <a:pt x="304280" y="235300"/>
                  </a:lnTo>
                  <a:lnTo>
                    <a:pt x="334562" y="215065"/>
                  </a:lnTo>
                  <a:lnTo>
                    <a:pt x="362347" y="177614"/>
                  </a:lnTo>
                  <a:lnTo>
                    <a:pt x="403709" y="668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1" name="SMARTInkShape-387"/>
            <p:cNvSpPr/>
            <p:nvPr>
              <p:custDataLst>
                <p:tags r:id="rId102"/>
              </p:custDataLst>
            </p:nvPr>
          </p:nvSpPr>
          <p:spPr>
            <a:xfrm>
              <a:off x="9346406" y="5297320"/>
              <a:ext cx="250033" cy="272991"/>
            </a:xfrm>
            <a:custGeom>
              <a:avLst/>
              <a:gdLst/>
              <a:ahLst/>
              <a:cxnLst/>
              <a:rect l="0" t="0" r="0" b="0"/>
              <a:pathLst>
                <a:path w="250033" h="272991">
                  <a:moveTo>
                    <a:pt x="0" y="24775"/>
                  </a:moveTo>
                  <a:lnTo>
                    <a:pt x="0" y="24775"/>
                  </a:lnTo>
                  <a:lnTo>
                    <a:pt x="6321" y="37415"/>
                  </a:lnTo>
                  <a:lnTo>
                    <a:pt x="14699" y="85969"/>
                  </a:lnTo>
                  <a:lnTo>
                    <a:pt x="30795" y="141410"/>
                  </a:lnTo>
                  <a:lnTo>
                    <a:pt x="47078" y="200406"/>
                  </a:lnTo>
                  <a:lnTo>
                    <a:pt x="47463" y="202490"/>
                  </a:lnTo>
                  <a:lnTo>
                    <a:pt x="38088" y="180214"/>
                  </a:lnTo>
                  <a:lnTo>
                    <a:pt x="29953" y="135507"/>
                  </a:lnTo>
                  <a:lnTo>
                    <a:pt x="34745" y="88157"/>
                  </a:lnTo>
                  <a:lnTo>
                    <a:pt x="48217" y="35334"/>
                  </a:lnTo>
                  <a:lnTo>
                    <a:pt x="63235" y="12469"/>
                  </a:lnTo>
                  <a:lnTo>
                    <a:pt x="69938" y="4665"/>
                  </a:lnTo>
                  <a:lnTo>
                    <a:pt x="78375" y="784"/>
                  </a:lnTo>
                  <a:lnTo>
                    <a:pt x="98334" y="0"/>
                  </a:lnTo>
                  <a:lnTo>
                    <a:pt x="125562" y="6997"/>
                  </a:lnTo>
                  <a:lnTo>
                    <a:pt x="150386" y="23770"/>
                  </a:lnTo>
                  <a:lnTo>
                    <a:pt x="181829" y="78941"/>
                  </a:lnTo>
                  <a:lnTo>
                    <a:pt x="196970" y="130822"/>
                  </a:lnTo>
                  <a:lnTo>
                    <a:pt x="204861" y="188498"/>
                  </a:lnTo>
                  <a:lnTo>
                    <a:pt x="213483" y="243791"/>
                  </a:lnTo>
                  <a:lnTo>
                    <a:pt x="215267" y="261021"/>
                  </a:lnTo>
                  <a:lnTo>
                    <a:pt x="217595" y="265616"/>
                  </a:lnTo>
                  <a:lnTo>
                    <a:pt x="220469" y="268679"/>
                  </a:lnTo>
                  <a:lnTo>
                    <a:pt x="227191" y="272083"/>
                  </a:lnTo>
                  <a:lnTo>
                    <a:pt x="230836" y="272990"/>
                  </a:lnTo>
                  <a:lnTo>
                    <a:pt x="234589" y="272272"/>
                  </a:lnTo>
                  <a:lnTo>
                    <a:pt x="250032" y="2629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2" name="SMARTInkShape-388"/>
            <p:cNvSpPr/>
            <p:nvPr>
              <p:custDataLst>
                <p:tags r:id="rId103"/>
              </p:custDataLst>
            </p:nvPr>
          </p:nvSpPr>
          <p:spPr>
            <a:xfrm>
              <a:off x="9001726" y="5252401"/>
              <a:ext cx="332775" cy="244913"/>
            </a:xfrm>
            <a:custGeom>
              <a:avLst/>
              <a:gdLst/>
              <a:ahLst/>
              <a:cxnLst/>
              <a:rect l="0" t="0" r="0" b="0"/>
              <a:pathLst>
                <a:path w="332775" h="244913">
                  <a:moveTo>
                    <a:pt x="201805" y="81599"/>
                  </a:moveTo>
                  <a:lnTo>
                    <a:pt x="201805" y="81599"/>
                  </a:lnTo>
                  <a:lnTo>
                    <a:pt x="200483" y="55728"/>
                  </a:lnTo>
                  <a:lnTo>
                    <a:pt x="185233" y="18139"/>
                  </a:lnTo>
                  <a:lnTo>
                    <a:pt x="180174" y="11511"/>
                  </a:lnTo>
                  <a:lnTo>
                    <a:pt x="167497" y="4146"/>
                  </a:lnTo>
                  <a:lnTo>
                    <a:pt x="145485" y="0"/>
                  </a:lnTo>
                  <a:lnTo>
                    <a:pt x="106161" y="8105"/>
                  </a:lnTo>
                  <a:lnTo>
                    <a:pt x="79833" y="19989"/>
                  </a:lnTo>
                  <a:lnTo>
                    <a:pt x="25566" y="67608"/>
                  </a:lnTo>
                  <a:lnTo>
                    <a:pt x="17643" y="82436"/>
                  </a:lnTo>
                  <a:lnTo>
                    <a:pt x="2438" y="138722"/>
                  </a:lnTo>
                  <a:lnTo>
                    <a:pt x="0" y="178725"/>
                  </a:lnTo>
                  <a:lnTo>
                    <a:pt x="6722" y="197967"/>
                  </a:lnTo>
                  <a:lnTo>
                    <a:pt x="19851" y="215339"/>
                  </a:lnTo>
                  <a:lnTo>
                    <a:pt x="48233" y="237348"/>
                  </a:lnTo>
                  <a:lnTo>
                    <a:pt x="65641" y="243425"/>
                  </a:lnTo>
                  <a:lnTo>
                    <a:pt x="85726" y="239070"/>
                  </a:lnTo>
                  <a:lnTo>
                    <a:pt x="107881" y="226992"/>
                  </a:lnTo>
                  <a:lnTo>
                    <a:pt x="153620" y="188254"/>
                  </a:lnTo>
                  <a:lnTo>
                    <a:pt x="181564" y="134455"/>
                  </a:lnTo>
                  <a:lnTo>
                    <a:pt x="200214" y="106195"/>
                  </a:lnTo>
                  <a:lnTo>
                    <a:pt x="201098" y="100027"/>
                  </a:lnTo>
                  <a:lnTo>
                    <a:pt x="200012" y="99176"/>
                  </a:lnTo>
                  <a:lnTo>
                    <a:pt x="197963" y="99932"/>
                  </a:lnTo>
                  <a:lnTo>
                    <a:pt x="195275" y="101757"/>
                  </a:lnTo>
                  <a:lnTo>
                    <a:pt x="192288" y="110843"/>
                  </a:lnTo>
                  <a:lnTo>
                    <a:pt x="190371" y="144555"/>
                  </a:lnTo>
                  <a:lnTo>
                    <a:pt x="207680" y="196291"/>
                  </a:lnTo>
                  <a:lnTo>
                    <a:pt x="216764" y="216799"/>
                  </a:lnTo>
                  <a:lnTo>
                    <a:pt x="232266" y="231205"/>
                  </a:lnTo>
                  <a:lnTo>
                    <a:pt x="253708" y="240695"/>
                  </a:lnTo>
                  <a:lnTo>
                    <a:pt x="280876" y="244912"/>
                  </a:lnTo>
                  <a:lnTo>
                    <a:pt x="292884" y="242067"/>
                  </a:lnTo>
                  <a:lnTo>
                    <a:pt x="332774" y="2125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3" name="SMARTInkShape-389"/>
            <p:cNvSpPr/>
            <p:nvPr>
              <p:custDataLst>
                <p:tags r:id="rId104"/>
              </p:custDataLst>
            </p:nvPr>
          </p:nvSpPr>
          <p:spPr>
            <a:xfrm>
              <a:off x="8656529" y="5048250"/>
              <a:ext cx="315186" cy="487247"/>
            </a:xfrm>
            <a:custGeom>
              <a:avLst/>
              <a:gdLst/>
              <a:ahLst/>
              <a:cxnLst/>
              <a:rect l="0" t="0" r="0" b="0"/>
              <a:pathLst>
                <a:path w="315186" h="487247">
                  <a:moveTo>
                    <a:pt x="273159" y="0"/>
                  </a:moveTo>
                  <a:lnTo>
                    <a:pt x="273159" y="0"/>
                  </a:lnTo>
                  <a:lnTo>
                    <a:pt x="281341" y="19011"/>
                  </a:lnTo>
                  <a:lnTo>
                    <a:pt x="292921" y="71958"/>
                  </a:lnTo>
                  <a:lnTo>
                    <a:pt x="296438" y="120960"/>
                  </a:lnTo>
                  <a:lnTo>
                    <a:pt x="307176" y="178025"/>
                  </a:lnTo>
                  <a:lnTo>
                    <a:pt x="308728" y="189405"/>
                  </a:lnTo>
                  <a:lnTo>
                    <a:pt x="308833" y="183855"/>
                  </a:lnTo>
                  <a:lnTo>
                    <a:pt x="315185" y="167511"/>
                  </a:lnTo>
                  <a:lnTo>
                    <a:pt x="314768" y="149856"/>
                  </a:lnTo>
                  <a:lnTo>
                    <a:pt x="303721" y="106183"/>
                  </a:lnTo>
                  <a:lnTo>
                    <a:pt x="286330" y="77470"/>
                  </a:lnTo>
                  <a:lnTo>
                    <a:pt x="258073" y="46710"/>
                  </a:lnTo>
                  <a:lnTo>
                    <a:pt x="240172" y="37652"/>
                  </a:lnTo>
                  <a:lnTo>
                    <a:pt x="221456" y="30846"/>
                  </a:lnTo>
                  <a:lnTo>
                    <a:pt x="199909" y="30466"/>
                  </a:lnTo>
                  <a:lnTo>
                    <a:pt x="177103" y="36030"/>
                  </a:lnTo>
                  <a:lnTo>
                    <a:pt x="133652" y="61160"/>
                  </a:lnTo>
                  <a:lnTo>
                    <a:pt x="74918" y="115189"/>
                  </a:lnTo>
                  <a:lnTo>
                    <a:pt x="34827" y="174056"/>
                  </a:lnTo>
                  <a:lnTo>
                    <a:pt x="11013" y="220758"/>
                  </a:lnTo>
                  <a:lnTo>
                    <a:pt x="1625" y="276292"/>
                  </a:lnTo>
                  <a:lnTo>
                    <a:pt x="0" y="322194"/>
                  </a:lnTo>
                  <a:lnTo>
                    <a:pt x="2265" y="352218"/>
                  </a:lnTo>
                  <a:lnTo>
                    <a:pt x="26178" y="409744"/>
                  </a:lnTo>
                  <a:lnTo>
                    <a:pt x="51371" y="435672"/>
                  </a:lnTo>
                  <a:lnTo>
                    <a:pt x="107054" y="472605"/>
                  </a:lnTo>
                  <a:lnTo>
                    <a:pt x="138835" y="483548"/>
                  </a:lnTo>
                  <a:lnTo>
                    <a:pt x="179598" y="487246"/>
                  </a:lnTo>
                  <a:lnTo>
                    <a:pt x="207807" y="481566"/>
                  </a:lnTo>
                  <a:lnTo>
                    <a:pt x="232922" y="465184"/>
                  </a:lnTo>
                  <a:lnTo>
                    <a:pt x="250800" y="443573"/>
                  </a:lnTo>
                  <a:lnTo>
                    <a:pt x="256608" y="424685"/>
                  </a:lnTo>
                  <a:lnTo>
                    <a:pt x="261252" y="381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461" name="SMARTInkShape-Group51"/>
          <p:cNvGrpSpPr/>
          <p:nvPr/>
        </p:nvGrpSpPr>
        <p:grpSpPr>
          <a:xfrm>
            <a:off x="178594" y="3371398"/>
            <a:ext cx="3667126" cy="2024628"/>
            <a:chOff x="178594" y="3371398"/>
            <a:chExt cx="3667126" cy="2024628"/>
          </a:xfrm>
        </p:grpSpPr>
        <p:sp>
          <p:nvSpPr>
            <p:cNvPr id="425" name="SMARTInkShape-390"/>
            <p:cNvSpPr/>
            <p:nvPr>
              <p:custDataLst>
                <p:tags r:id="rId59"/>
              </p:custDataLst>
            </p:nvPr>
          </p:nvSpPr>
          <p:spPr>
            <a:xfrm>
              <a:off x="2991619" y="4896531"/>
              <a:ext cx="199257" cy="279520"/>
            </a:xfrm>
            <a:custGeom>
              <a:avLst/>
              <a:gdLst/>
              <a:ahLst/>
              <a:cxnLst/>
              <a:rect l="0" t="0" r="0" b="0"/>
              <a:pathLst>
                <a:path w="199257" h="279520">
                  <a:moveTo>
                    <a:pt x="32569" y="211249"/>
                  </a:moveTo>
                  <a:lnTo>
                    <a:pt x="32569" y="211249"/>
                  </a:lnTo>
                  <a:lnTo>
                    <a:pt x="38889" y="211249"/>
                  </a:lnTo>
                  <a:lnTo>
                    <a:pt x="64487" y="180496"/>
                  </a:lnTo>
                  <a:lnTo>
                    <a:pt x="84266" y="140858"/>
                  </a:lnTo>
                  <a:lnTo>
                    <a:pt x="101685" y="112782"/>
                  </a:lnTo>
                  <a:lnTo>
                    <a:pt x="127615" y="57233"/>
                  </a:lnTo>
                  <a:lnTo>
                    <a:pt x="131651" y="49040"/>
                  </a:lnTo>
                  <a:lnTo>
                    <a:pt x="132609" y="32883"/>
                  </a:lnTo>
                  <a:lnTo>
                    <a:pt x="128625" y="18205"/>
                  </a:lnTo>
                  <a:lnTo>
                    <a:pt x="122444" y="7272"/>
                  </a:lnTo>
                  <a:lnTo>
                    <a:pt x="117621" y="3827"/>
                  </a:lnTo>
                  <a:lnTo>
                    <a:pt x="105207" y="0"/>
                  </a:lnTo>
                  <a:lnTo>
                    <a:pt x="77021" y="4166"/>
                  </a:lnTo>
                  <a:lnTo>
                    <a:pt x="43535" y="26420"/>
                  </a:lnTo>
                  <a:lnTo>
                    <a:pt x="21119" y="58149"/>
                  </a:lnTo>
                  <a:lnTo>
                    <a:pt x="3015" y="113931"/>
                  </a:lnTo>
                  <a:lnTo>
                    <a:pt x="0" y="160220"/>
                  </a:lnTo>
                  <a:lnTo>
                    <a:pt x="8219" y="204803"/>
                  </a:lnTo>
                  <a:lnTo>
                    <a:pt x="19983" y="226464"/>
                  </a:lnTo>
                  <a:lnTo>
                    <a:pt x="54122" y="253535"/>
                  </a:lnTo>
                  <a:lnTo>
                    <a:pt x="95377" y="275557"/>
                  </a:lnTo>
                  <a:lnTo>
                    <a:pt x="117369" y="279519"/>
                  </a:lnTo>
                  <a:lnTo>
                    <a:pt x="140372" y="274224"/>
                  </a:lnTo>
                  <a:lnTo>
                    <a:pt x="172107" y="256368"/>
                  </a:lnTo>
                  <a:lnTo>
                    <a:pt x="199256" y="2350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6" name="SMARTInkShape-391"/>
            <p:cNvSpPr/>
            <p:nvPr>
              <p:custDataLst>
                <p:tags r:id="rId60"/>
              </p:custDataLst>
            </p:nvPr>
          </p:nvSpPr>
          <p:spPr>
            <a:xfrm>
              <a:off x="2762254" y="4873501"/>
              <a:ext cx="163742" cy="512292"/>
            </a:xfrm>
            <a:custGeom>
              <a:avLst/>
              <a:gdLst/>
              <a:ahLst/>
              <a:cxnLst/>
              <a:rect l="0" t="0" r="0" b="0"/>
              <a:pathLst>
                <a:path w="163742" h="512292">
                  <a:moveTo>
                    <a:pt x="11902" y="91404"/>
                  </a:moveTo>
                  <a:lnTo>
                    <a:pt x="11902" y="91404"/>
                  </a:lnTo>
                  <a:lnTo>
                    <a:pt x="18223" y="104046"/>
                  </a:lnTo>
                  <a:lnTo>
                    <a:pt x="22705" y="161861"/>
                  </a:lnTo>
                  <a:lnTo>
                    <a:pt x="23318" y="203417"/>
                  </a:lnTo>
                  <a:lnTo>
                    <a:pt x="23590" y="251871"/>
                  </a:lnTo>
                  <a:lnTo>
                    <a:pt x="23712" y="302954"/>
                  </a:lnTo>
                  <a:lnTo>
                    <a:pt x="23765" y="352114"/>
                  </a:lnTo>
                  <a:lnTo>
                    <a:pt x="23796" y="405455"/>
                  </a:lnTo>
                  <a:lnTo>
                    <a:pt x="17484" y="452715"/>
                  </a:lnTo>
                  <a:lnTo>
                    <a:pt x="12637" y="508422"/>
                  </a:lnTo>
                  <a:lnTo>
                    <a:pt x="12392" y="512291"/>
                  </a:lnTo>
                  <a:lnTo>
                    <a:pt x="10906" y="512225"/>
                  </a:lnTo>
                  <a:lnTo>
                    <a:pt x="5727" y="505096"/>
                  </a:lnTo>
                  <a:lnTo>
                    <a:pt x="1128" y="457304"/>
                  </a:lnTo>
                  <a:lnTo>
                    <a:pt x="331" y="400462"/>
                  </a:lnTo>
                  <a:lnTo>
                    <a:pt x="95" y="355398"/>
                  </a:lnTo>
                  <a:lnTo>
                    <a:pt x="25" y="309119"/>
                  </a:lnTo>
                  <a:lnTo>
                    <a:pt x="5" y="259248"/>
                  </a:lnTo>
                  <a:lnTo>
                    <a:pt x="0" y="217596"/>
                  </a:lnTo>
                  <a:lnTo>
                    <a:pt x="6318" y="168483"/>
                  </a:lnTo>
                  <a:lnTo>
                    <a:pt x="10247" y="116154"/>
                  </a:lnTo>
                  <a:lnTo>
                    <a:pt x="17733" y="71398"/>
                  </a:lnTo>
                  <a:lnTo>
                    <a:pt x="40296" y="23364"/>
                  </a:lnTo>
                  <a:lnTo>
                    <a:pt x="50098" y="9130"/>
                  </a:lnTo>
                  <a:lnTo>
                    <a:pt x="55887" y="4805"/>
                  </a:lnTo>
                  <a:lnTo>
                    <a:pt x="69375" y="0"/>
                  </a:lnTo>
                  <a:lnTo>
                    <a:pt x="87717" y="4920"/>
                  </a:lnTo>
                  <a:lnTo>
                    <a:pt x="119188" y="23316"/>
                  </a:lnTo>
                  <a:lnTo>
                    <a:pt x="140117" y="54621"/>
                  </a:lnTo>
                  <a:lnTo>
                    <a:pt x="156754" y="103731"/>
                  </a:lnTo>
                  <a:lnTo>
                    <a:pt x="163741" y="153854"/>
                  </a:lnTo>
                  <a:lnTo>
                    <a:pt x="159491" y="189578"/>
                  </a:lnTo>
                  <a:lnTo>
                    <a:pt x="136698" y="233535"/>
                  </a:lnTo>
                  <a:lnTo>
                    <a:pt x="92407" y="282814"/>
                  </a:lnTo>
                  <a:lnTo>
                    <a:pt x="81637" y="288924"/>
                  </a:lnTo>
                  <a:lnTo>
                    <a:pt x="68913" y="288112"/>
                  </a:lnTo>
                  <a:lnTo>
                    <a:pt x="39185" y="276809"/>
                  </a:lnTo>
                  <a:lnTo>
                    <a:pt x="27115" y="262443"/>
                  </a:lnTo>
                  <a:lnTo>
                    <a:pt x="18663" y="244151"/>
                  </a:lnTo>
                  <a:lnTo>
                    <a:pt x="11902" y="1747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7" name="SMARTInkShape-392"/>
            <p:cNvSpPr/>
            <p:nvPr>
              <p:custDataLst>
                <p:tags r:id="rId61"/>
              </p:custDataLst>
            </p:nvPr>
          </p:nvSpPr>
          <p:spPr>
            <a:xfrm>
              <a:off x="2585212" y="4881563"/>
              <a:ext cx="115212" cy="318446"/>
            </a:xfrm>
            <a:custGeom>
              <a:avLst/>
              <a:gdLst/>
              <a:ahLst/>
              <a:cxnLst/>
              <a:rect l="0" t="0" r="0" b="0"/>
              <a:pathLst>
                <a:path w="115212" h="318446">
                  <a:moveTo>
                    <a:pt x="46069" y="83342"/>
                  </a:moveTo>
                  <a:lnTo>
                    <a:pt x="46069" y="83342"/>
                  </a:lnTo>
                  <a:lnTo>
                    <a:pt x="39749" y="89665"/>
                  </a:lnTo>
                  <a:lnTo>
                    <a:pt x="21947" y="136897"/>
                  </a:lnTo>
                  <a:lnTo>
                    <a:pt x="6321" y="195639"/>
                  </a:lnTo>
                  <a:lnTo>
                    <a:pt x="0" y="254231"/>
                  </a:lnTo>
                  <a:lnTo>
                    <a:pt x="228" y="278469"/>
                  </a:lnTo>
                  <a:lnTo>
                    <a:pt x="8086" y="300496"/>
                  </a:lnTo>
                  <a:lnTo>
                    <a:pt x="15077" y="311265"/>
                  </a:lnTo>
                  <a:lnTo>
                    <a:pt x="33177" y="316934"/>
                  </a:lnTo>
                  <a:lnTo>
                    <a:pt x="45412" y="318445"/>
                  </a:lnTo>
                  <a:lnTo>
                    <a:pt x="56214" y="315484"/>
                  </a:lnTo>
                  <a:lnTo>
                    <a:pt x="75273" y="301611"/>
                  </a:lnTo>
                  <a:lnTo>
                    <a:pt x="100877" y="258846"/>
                  </a:lnTo>
                  <a:lnTo>
                    <a:pt x="112580" y="210604"/>
                  </a:lnTo>
                  <a:lnTo>
                    <a:pt x="115211" y="155077"/>
                  </a:lnTo>
                  <a:lnTo>
                    <a:pt x="104363" y="98052"/>
                  </a:lnTo>
                  <a:lnTo>
                    <a:pt x="89800" y="60361"/>
                  </a:lnTo>
                  <a:lnTo>
                    <a:pt x="58679" y="14069"/>
                  </a:lnTo>
                  <a:lnTo>
                    <a:pt x="50351" y="6253"/>
                  </a:lnTo>
                  <a:lnTo>
                    <a:pt x="3416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8" name="SMARTInkShape-393"/>
            <p:cNvSpPr/>
            <p:nvPr>
              <p:custDataLst>
                <p:tags r:id="rId62"/>
              </p:custDataLst>
            </p:nvPr>
          </p:nvSpPr>
          <p:spPr>
            <a:xfrm>
              <a:off x="2119458" y="4929188"/>
              <a:ext cx="440387" cy="326907"/>
            </a:xfrm>
            <a:custGeom>
              <a:avLst/>
              <a:gdLst/>
              <a:ahLst/>
              <a:cxnLst/>
              <a:rect l="0" t="0" r="0" b="0"/>
              <a:pathLst>
                <a:path w="440387" h="326907">
                  <a:moveTo>
                    <a:pt x="11761" y="0"/>
                  </a:moveTo>
                  <a:lnTo>
                    <a:pt x="11761" y="0"/>
                  </a:lnTo>
                  <a:lnTo>
                    <a:pt x="10438" y="51444"/>
                  </a:lnTo>
                  <a:lnTo>
                    <a:pt x="2337" y="108694"/>
                  </a:lnTo>
                  <a:lnTo>
                    <a:pt x="345" y="164639"/>
                  </a:lnTo>
                  <a:lnTo>
                    <a:pt x="0" y="214440"/>
                  </a:lnTo>
                  <a:lnTo>
                    <a:pt x="1206" y="270193"/>
                  </a:lnTo>
                  <a:lnTo>
                    <a:pt x="6188" y="290301"/>
                  </a:lnTo>
                  <a:lnTo>
                    <a:pt x="10691" y="296722"/>
                  </a:lnTo>
                  <a:lnTo>
                    <a:pt x="16339" y="301002"/>
                  </a:lnTo>
                  <a:lnTo>
                    <a:pt x="29671" y="305758"/>
                  </a:lnTo>
                  <a:lnTo>
                    <a:pt x="44415" y="307871"/>
                  </a:lnTo>
                  <a:lnTo>
                    <a:pt x="63316" y="298227"/>
                  </a:lnTo>
                  <a:lnTo>
                    <a:pt x="95146" y="272339"/>
                  </a:lnTo>
                  <a:lnTo>
                    <a:pt x="122355" y="225970"/>
                  </a:lnTo>
                  <a:lnTo>
                    <a:pt x="137428" y="181313"/>
                  </a:lnTo>
                  <a:lnTo>
                    <a:pt x="154372" y="125871"/>
                  </a:lnTo>
                  <a:lnTo>
                    <a:pt x="162936" y="97267"/>
                  </a:lnTo>
                  <a:lnTo>
                    <a:pt x="166480" y="71885"/>
                  </a:lnTo>
                  <a:lnTo>
                    <a:pt x="166530" y="117730"/>
                  </a:lnTo>
                  <a:lnTo>
                    <a:pt x="166538" y="163500"/>
                  </a:lnTo>
                  <a:lnTo>
                    <a:pt x="170069" y="222845"/>
                  </a:lnTo>
                  <a:lnTo>
                    <a:pt x="186850" y="275800"/>
                  </a:lnTo>
                  <a:lnTo>
                    <a:pt x="194530" y="292792"/>
                  </a:lnTo>
                  <a:lnTo>
                    <a:pt x="205880" y="305637"/>
                  </a:lnTo>
                  <a:lnTo>
                    <a:pt x="218422" y="314432"/>
                  </a:lnTo>
                  <a:lnTo>
                    <a:pt x="228405" y="318341"/>
                  </a:lnTo>
                  <a:lnTo>
                    <a:pt x="234243" y="315414"/>
                  </a:lnTo>
                  <a:lnTo>
                    <a:pt x="247784" y="301580"/>
                  </a:lnTo>
                  <a:lnTo>
                    <a:pt x="276427" y="245451"/>
                  </a:lnTo>
                  <a:lnTo>
                    <a:pt x="294792" y="201049"/>
                  </a:lnTo>
                  <a:lnTo>
                    <a:pt x="306528" y="144958"/>
                  </a:lnTo>
                  <a:lnTo>
                    <a:pt x="319675" y="87479"/>
                  </a:lnTo>
                  <a:lnTo>
                    <a:pt x="352837" y="29672"/>
                  </a:lnTo>
                  <a:lnTo>
                    <a:pt x="356211" y="24969"/>
                  </a:lnTo>
                  <a:lnTo>
                    <a:pt x="356969" y="79950"/>
                  </a:lnTo>
                  <a:lnTo>
                    <a:pt x="357020" y="130698"/>
                  </a:lnTo>
                  <a:lnTo>
                    <a:pt x="357038" y="189417"/>
                  </a:lnTo>
                  <a:lnTo>
                    <a:pt x="358364" y="235012"/>
                  </a:lnTo>
                  <a:lnTo>
                    <a:pt x="369993" y="294297"/>
                  </a:lnTo>
                  <a:lnTo>
                    <a:pt x="373614" y="307323"/>
                  </a:lnTo>
                  <a:lnTo>
                    <a:pt x="378673" y="316007"/>
                  </a:lnTo>
                  <a:lnTo>
                    <a:pt x="384692" y="321795"/>
                  </a:lnTo>
                  <a:lnTo>
                    <a:pt x="391350" y="325655"/>
                  </a:lnTo>
                  <a:lnTo>
                    <a:pt x="398435" y="326906"/>
                  </a:lnTo>
                  <a:lnTo>
                    <a:pt x="440386" y="297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9" name="SMARTInkShape-394"/>
            <p:cNvSpPr/>
            <p:nvPr>
              <p:custDataLst>
                <p:tags r:id="rId63"/>
              </p:custDataLst>
            </p:nvPr>
          </p:nvSpPr>
          <p:spPr>
            <a:xfrm>
              <a:off x="1762125" y="5167313"/>
              <a:ext cx="321470" cy="118342"/>
            </a:xfrm>
            <a:custGeom>
              <a:avLst/>
              <a:gdLst/>
              <a:ahLst/>
              <a:cxnLst/>
              <a:rect l="0" t="0" r="0" b="0"/>
              <a:pathLst>
                <a:path w="321470" h="118342">
                  <a:moveTo>
                    <a:pt x="0" y="35717"/>
                  </a:moveTo>
                  <a:lnTo>
                    <a:pt x="0" y="35717"/>
                  </a:lnTo>
                  <a:lnTo>
                    <a:pt x="44560" y="84208"/>
                  </a:lnTo>
                  <a:lnTo>
                    <a:pt x="99942" y="106747"/>
                  </a:lnTo>
                  <a:lnTo>
                    <a:pt x="147793" y="115413"/>
                  </a:lnTo>
                  <a:lnTo>
                    <a:pt x="204260" y="118341"/>
                  </a:lnTo>
                  <a:lnTo>
                    <a:pt x="238674" y="112528"/>
                  </a:lnTo>
                  <a:lnTo>
                    <a:pt x="274006" y="89786"/>
                  </a:lnTo>
                  <a:lnTo>
                    <a:pt x="321469"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0" name="SMARTInkShape-395"/>
            <p:cNvSpPr/>
            <p:nvPr>
              <p:custDataLst>
                <p:tags r:id="rId64"/>
              </p:custDataLst>
            </p:nvPr>
          </p:nvSpPr>
          <p:spPr>
            <a:xfrm>
              <a:off x="1750219" y="5060155"/>
              <a:ext cx="214313" cy="23816"/>
            </a:xfrm>
            <a:custGeom>
              <a:avLst/>
              <a:gdLst/>
              <a:ahLst/>
              <a:cxnLst/>
              <a:rect l="0" t="0" r="0" b="0"/>
              <a:pathLst>
                <a:path w="214313" h="23816">
                  <a:moveTo>
                    <a:pt x="0" y="23815"/>
                  </a:moveTo>
                  <a:lnTo>
                    <a:pt x="0" y="23815"/>
                  </a:lnTo>
                  <a:lnTo>
                    <a:pt x="46204" y="22491"/>
                  </a:lnTo>
                  <a:lnTo>
                    <a:pt x="93359" y="15631"/>
                  </a:lnTo>
                  <a:lnTo>
                    <a:pt x="145989" y="11688"/>
                  </a:lnTo>
                  <a:lnTo>
                    <a:pt x="21431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1" name="SMARTInkShape-396"/>
            <p:cNvSpPr/>
            <p:nvPr>
              <p:custDataLst>
                <p:tags r:id="rId65"/>
              </p:custDataLst>
            </p:nvPr>
          </p:nvSpPr>
          <p:spPr>
            <a:xfrm>
              <a:off x="1738313" y="4893470"/>
              <a:ext cx="273844" cy="11906"/>
            </a:xfrm>
            <a:custGeom>
              <a:avLst/>
              <a:gdLst/>
              <a:ahLst/>
              <a:cxnLst/>
              <a:rect l="0" t="0" r="0" b="0"/>
              <a:pathLst>
                <a:path w="273844" h="11906">
                  <a:moveTo>
                    <a:pt x="0" y="11905"/>
                  </a:moveTo>
                  <a:lnTo>
                    <a:pt x="0" y="11905"/>
                  </a:lnTo>
                  <a:lnTo>
                    <a:pt x="23534" y="8377"/>
                  </a:lnTo>
                  <a:lnTo>
                    <a:pt x="66504" y="2481"/>
                  </a:lnTo>
                  <a:lnTo>
                    <a:pt x="121128" y="735"/>
                  </a:lnTo>
                  <a:lnTo>
                    <a:pt x="175678" y="216"/>
                  </a:lnTo>
                  <a:lnTo>
                    <a:pt x="228876" y="42"/>
                  </a:lnTo>
                  <a:lnTo>
                    <a:pt x="27384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2" name="SMARTInkShape-397"/>
            <p:cNvSpPr/>
            <p:nvPr>
              <p:custDataLst>
                <p:tags r:id="rId66"/>
              </p:custDataLst>
            </p:nvPr>
          </p:nvSpPr>
          <p:spPr>
            <a:xfrm>
              <a:off x="1762125" y="5000625"/>
              <a:ext cx="11907" cy="233248"/>
            </a:xfrm>
            <a:custGeom>
              <a:avLst/>
              <a:gdLst/>
              <a:ahLst/>
              <a:cxnLst/>
              <a:rect l="0" t="0" r="0" b="0"/>
              <a:pathLst>
                <a:path w="11907" h="233248">
                  <a:moveTo>
                    <a:pt x="0" y="0"/>
                  </a:moveTo>
                  <a:lnTo>
                    <a:pt x="0" y="0"/>
                  </a:lnTo>
                  <a:lnTo>
                    <a:pt x="0" y="49438"/>
                  </a:lnTo>
                  <a:lnTo>
                    <a:pt x="0" y="104167"/>
                  </a:lnTo>
                  <a:lnTo>
                    <a:pt x="0" y="157424"/>
                  </a:lnTo>
                  <a:lnTo>
                    <a:pt x="0" y="211132"/>
                  </a:lnTo>
                  <a:lnTo>
                    <a:pt x="1323" y="226128"/>
                  </a:lnTo>
                  <a:lnTo>
                    <a:pt x="3528" y="230127"/>
                  </a:lnTo>
                  <a:lnTo>
                    <a:pt x="6321" y="232794"/>
                  </a:lnTo>
                  <a:lnTo>
                    <a:pt x="8182" y="233247"/>
                  </a:lnTo>
                  <a:lnTo>
                    <a:pt x="11906" y="214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3" name="SMARTInkShape-398"/>
            <p:cNvSpPr/>
            <p:nvPr>
              <p:custDataLst>
                <p:tags r:id="rId67"/>
              </p:custDataLst>
            </p:nvPr>
          </p:nvSpPr>
          <p:spPr>
            <a:xfrm>
              <a:off x="1404938" y="5006791"/>
              <a:ext cx="107091" cy="279585"/>
            </a:xfrm>
            <a:custGeom>
              <a:avLst/>
              <a:gdLst/>
              <a:ahLst/>
              <a:cxnLst/>
              <a:rect l="0" t="0" r="0" b="0"/>
              <a:pathLst>
                <a:path w="107091" h="279585">
                  <a:moveTo>
                    <a:pt x="0" y="100989"/>
                  </a:moveTo>
                  <a:lnTo>
                    <a:pt x="0" y="100989"/>
                  </a:lnTo>
                  <a:lnTo>
                    <a:pt x="45724" y="100989"/>
                  </a:lnTo>
                  <a:lnTo>
                    <a:pt x="60450" y="93934"/>
                  </a:lnTo>
                  <a:lnTo>
                    <a:pt x="98575" y="61587"/>
                  </a:lnTo>
                  <a:lnTo>
                    <a:pt x="103342" y="53492"/>
                  </a:lnTo>
                  <a:lnTo>
                    <a:pt x="105461" y="42838"/>
                  </a:lnTo>
                  <a:lnTo>
                    <a:pt x="107090" y="1099"/>
                  </a:lnTo>
                  <a:lnTo>
                    <a:pt x="104466" y="0"/>
                  </a:lnTo>
                  <a:lnTo>
                    <a:pt x="94495" y="2307"/>
                  </a:lnTo>
                  <a:lnTo>
                    <a:pt x="74006" y="11043"/>
                  </a:lnTo>
                  <a:lnTo>
                    <a:pt x="62437" y="28823"/>
                  </a:lnTo>
                  <a:lnTo>
                    <a:pt x="40070" y="82129"/>
                  </a:lnTo>
                  <a:lnTo>
                    <a:pt x="27415" y="138471"/>
                  </a:lnTo>
                  <a:lnTo>
                    <a:pt x="28407" y="184856"/>
                  </a:lnTo>
                  <a:lnTo>
                    <a:pt x="40595" y="235296"/>
                  </a:lnTo>
                  <a:lnTo>
                    <a:pt x="95250" y="27958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4" name="SMARTInkShape-399"/>
            <p:cNvSpPr/>
            <p:nvPr>
              <p:custDataLst>
                <p:tags r:id="rId68"/>
              </p:custDataLst>
            </p:nvPr>
          </p:nvSpPr>
          <p:spPr>
            <a:xfrm>
              <a:off x="738678" y="5001144"/>
              <a:ext cx="701979" cy="324310"/>
            </a:xfrm>
            <a:custGeom>
              <a:avLst/>
              <a:gdLst/>
              <a:ahLst/>
              <a:cxnLst/>
              <a:rect l="0" t="0" r="0" b="0"/>
              <a:pathLst>
                <a:path w="701979" h="324310">
                  <a:moveTo>
                    <a:pt x="11416" y="11386"/>
                  </a:moveTo>
                  <a:lnTo>
                    <a:pt x="11416" y="11386"/>
                  </a:lnTo>
                  <a:lnTo>
                    <a:pt x="11416" y="59044"/>
                  </a:lnTo>
                  <a:lnTo>
                    <a:pt x="5095" y="116198"/>
                  </a:lnTo>
                  <a:lnTo>
                    <a:pt x="1164" y="159887"/>
                  </a:lnTo>
                  <a:lnTo>
                    <a:pt x="0" y="212667"/>
                  </a:lnTo>
                  <a:lnTo>
                    <a:pt x="5975" y="251237"/>
                  </a:lnTo>
                  <a:lnTo>
                    <a:pt x="16124" y="273101"/>
                  </a:lnTo>
                  <a:lnTo>
                    <a:pt x="22492" y="277144"/>
                  </a:lnTo>
                  <a:lnTo>
                    <a:pt x="40151" y="281637"/>
                  </a:lnTo>
                  <a:lnTo>
                    <a:pt x="57701" y="280107"/>
                  </a:lnTo>
                  <a:lnTo>
                    <a:pt x="66085" y="277845"/>
                  </a:lnTo>
                  <a:lnTo>
                    <a:pt x="82456" y="264751"/>
                  </a:lnTo>
                  <a:lnTo>
                    <a:pt x="114525" y="217686"/>
                  </a:lnTo>
                  <a:lnTo>
                    <a:pt x="131905" y="160670"/>
                  </a:lnTo>
                  <a:lnTo>
                    <a:pt x="140314" y="107903"/>
                  </a:lnTo>
                  <a:lnTo>
                    <a:pt x="151536" y="54328"/>
                  </a:lnTo>
                  <a:lnTo>
                    <a:pt x="154243" y="25280"/>
                  </a:lnTo>
                  <a:lnTo>
                    <a:pt x="150742" y="27704"/>
                  </a:lnTo>
                  <a:lnTo>
                    <a:pt x="147956" y="30202"/>
                  </a:lnTo>
                  <a:lnTo>
                    <a:pt x="143485" y="72234"/>
                  </a:lnTo>
                  <a:lnTo>
                    <a:pt x="142602" y="131494"/>
                  </a:lnTo>
                  <a:lnTo>
                    <a:pt x="142449" y="178384"/>
                  </a:lnTo>
                  <a:lnTo>
                    <a:pt x="143736" y="205993"/>
                  </a:lnTo>
                  <a:lnTo>
                    <a:pt x="158960" y="252143"/>
                  </a:lnTo>
                  <a:lnTo>
                    <a:pt x="176694" y="279690"/>
                  </a:lnTo>
                  <a:lnTo>
                    <a:pt x="194675" y="289383"/>
                  </a:lnTo>
                  <a:lnTo>
                    <a:pt x="215896" y="292369"/>
                  </a:lnTo>
                  <a:lnTo>
                    <a:pt x="238556" y="289285"/>
                  </a:lnTo>
                  <a:lnTo>
                    <a:pt x="258329" y="279977"/>
                  </a:lnTo>
                  <a:lnTo>
                    <a:pt x="286260" y="258764"/>
                  </a:lnTo>
                  <a:lnTo>
                    <a:pt x="308681" y="205980"/>
                  </a:lnTo>
                  <a:lnTo>
                    <a:pt x="327541" y="151910"/>
                  </a:lnTo>
                  <a:lnTo>
                    <a:pt x="329978" y="110056"/>
                  </a:lnTo>
                  <a:lnTo>
                    <a:pt x="319620" y="63215"/>
                  </a:lnTo>
                  <a:lnTo>
                    <a:pt x="308670" y="39973"/>
                  </a:lnTo>
                  <a:lnTo>
                    <a:pt x="300956" y="30706"/>
                  </a:lnTo>
                  <a:lnTo>
                    <a:pt x="293118" y="26588"/>
                  </a:lnTo>
                  <a:lnTo>
                    <a:pt x="289175" y="28136"/>
                  </a:lnTo>
                  <a:lnTo>
                    <a:pt x="281267" y="36910"/>
                  </a:lnTo>
                  <a:lnTo>
                    <a:pt x="269378" y="56726"/>
                  </a:lnTo>
                  <a:lnTo>
                    <a:pt x="263797" y="104637"/>
                  </a:lnTo>
                  <a:lnTo>
                    <a:pt x="262143" y="156462"/>
                  </a:lnTo>
                  <a:lnTo>
                    <a:pt x="267974" y="205332"/>
                  </a:lnTo>
                  <a:lnTo>
                    <a:pt x="284401" y="247005"/>
                  </a:lnTo>
                  <a:lnTo>
                    <a:pt x="298548" y="265155"/>
                  </a:lnTo>
                  <a:lnTo>
                    <a:pt x="329189" y="287586"/>
                  </a:lnTo>
                  <a:lnTo>
                    <a:pt x="346489" y="294307"/>
                  </a:lnTo>
                  <a:lnTo>
                    <a:pt x="372634" y="289978"/>
                  </a:lnTo>
                  <a:lnTo>
                    <a:pt x="380551" y="284427"/>
                  </a:lnTo>
                  <a:lnTo>
                    <a:pt x="413572" y="235932"/>
                  </a:lnTo>
                  <a:lnTo>
                    <a:pt x="433440" y="190973"/>
                  </a:lnTo>
                  <a:lnTo>
                    <a:pt x="439172" y="134337"/>
                  </a:lnTo>
                  <a:lnTo>
                    <a:pt x="439869" y="82270"/>
                  </a:lnTo>
                  <a:lnTo>
                    <a:pt x="440018" y="25785"/>
                  </a:lnTo>
                  <a:lnTo>
                    <a:pt x="441349" y="20986"/>
                  </a:lnTo>
                  <a:lnTo>
                    <a:pt x="443558" y="17786"/>
                  </a:lnTo>
                  <a:lnTo>
                    <a:pt x="446355" y="15653"/>
                  </a:lnTo>
                  <a:lnTo>
                    <a:pt x="449461" y="9756"/>
                  </a:lnTo>
                  <a:lnTo>
                    <a:pt x="450290" y="6331"/>
                  </a:lnTo>
                  <a:lnTo>
                    <a:pt x="450842" y="5370"/>
                  </a:lnTo>
                  <a:lnTo>
                    <a:pt x="451211" y="6053"/>
                  </a:lnTo>
                  <a:lnTo>
                    <a:pt x="461352" y="64801"/>
                  </a:lnTo>
                  <a:lnTo>
                    <a:pt x="463524" y="114602"/>
                  </a:lnTo>
                  <a:lnTo>
                    <a:pt x="463788" y="168525"/>
                  </a:lnTo>
                  <a:lnTo>
                    <a:pt x="467362" y="218020"/>
                  </a:lnTo>
                  <a:lnTo>
                    <a:pt x="474101" y="275042"/>
                  </a:lnTo>
                  <a:lnTo>
                    <a:pt x="481589" y="303231"/>
                  </a:lnTo>
                  <a:lnTo>
                    <a:pt x="492186" y="322021"/>
                  </a:lnTo>
                  <a:lnTo>
                    <a:pt x="497294" y="324309"/>
                  </a:lnTo>
                  <a:lnTo>
                    <a:pt x="510025" y="323325"/>
                  </a:lnTo>
                  <a:lnTo>
                    <a:pt x="520975" y="318478"/>
                  </a:lnTo>
                  <a:lnTo>
                    <a:pt x="545104" y="298266"/>
                  </a:lnTo>
                  <a:lnTo>
                    <a:pt x="552881" y="283969"/>
                  </a:lnTo>
                  <a:lnTo>
                    <a:pt x="564315" y="257517"/>
                  </a:lnTo>
                  <a:lnTo>
                    <a:pt x="574649" y="235872"/>
                  </a:lnTo>
                  <a:lnTo>
                    <a:pt x="584811" y="186110"/>
                  </a:lnTo>
                  <a:lnTo>
                    <a:pt x="592845" y="132037"/>
                  </a:lnTo>
                  <a:lnTo>
                    <a:pt x="594431" y="81816"/>
                  </a:lnTo>
                  <a:lnTo>
                    <a:pt x="598273" y="29364"/>
                  </a:lnTo>
                  <a:lnTo>
                    <a:pt x="606582" y="0"/>
                  </a:lnTo>
                  <a:lnTo>
                    <a:pt x="614882" y="28099"/>
                  </a:lnTo>
                  <a:lnTo>
                    <a:pt x="618140" y="83458"/>
                  </a:lnTo>
                  <a:lnTo>
                    <a:pt x="618488" y="131372"/>
                  </a:lnTo>
                  <a:lnTo>
                    <a:pt x="618591" y="181141"/>
                  </a:lnTo>
                  <a:lnTo>
                    <a:pt x="628131" y="237184"/>
                  </a:lnTo>
                  <a:lnTo>
                    <a:pt x="640300" y="294517"/>
                  </a:lnTo>
                  <a:lnTo>
                    <a:pt x="645021" y="306115"/>
                  </a:lnTo>
                  <a:lnTo>
                    <a:pt x="648132" y="311060"/>
                  </a:lnTo>
                  <a:lnTo>
                    <a:pt x="652851" y="314356"/>
                  </a:lnTo>
                  <a:lnTo>
                    <a:pt x="665151" y="318020"/>
                  </a:lnTo>
                  <a:lnTo>
                    <a:pt x="670812" y="317672"/>
                  </a:lnTo>
                  <a:lnTo>
                    <a:pt x="680630" y="313761"/>
                  </a:lnTo>
                  <a:lnTo>
                    <a:pt x="689403" y="304085"/>
                  </a:lnTo>
                  <a:lnTo>
                    <a:pt x="696389" y="292288"/>
                  </a:lnTo>
                  <a:lnTo>
                    <a:pt x="701978" y="2733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5" name="SMARTInkShape-400"/>
            <p:cNvSpPr/>
            <p:nvPr>
              <p:custDataLst>
                <p:tags r:id="rId69"/>
              </p:custDataLst>
            </p:nvPr>
          </p:nvSpPr>
          <p:spPr>
            <a:xfrm>
              <a:off x="500063" y="5072608"/>
              <a:ext cx="190338" cy="323418"/>
            </a:xfrm>
            <a:custGeom>
              <a:avLst/>
              <a:gdLst/>
              <a:ahLst/>
              <a:cxnLst/>
              <a:rect l="0" t="0" r="0" b="0"/>
              <a:pathLst>
                <a:path w="190338" h="323418">
                  <a:moveTo>
                    <a:pt x="0" y="35172"/>
                  </a:moveTo>
                  <a:lnTo>
                    <a:pt x="0" y="35172"/>
                  </a:lnTo>
                  <a:lnTo>
                    <a:pt x="51806" y="35172"/>
                  </a:lnTo>
                  <a:lnTo>
                    <a:pt x="105630" y="28853"/>
                  </a:lnTo>
                  <a:lnTo>
                    <a:pt x="159431" y="14579"/>
                  </a:lnTo>
                  <a:lnTo>
                    <a:pt x="171399" y="11468"/>
                  </a:lnTo>
                  <a:lnTo>
                    <a:pt x="189677" y="0"/>
                  </a:lnTo>
                  <a:lnTo>
                    <a:pt x="190337" y="11713"/>
                  </a:lnTo>
                  <a:lnTo>
                    <a:pt x="186940" y="49501"/>
                  </a:lnTo>
                  <a:lnTo>
                    <a:pt x="173921" y="107824"/>
                  </a:lnTo>
                  <a:lnTo>
                    <a:pt x="162510" y="163708"/>
                  </a:lnTo>
                  <a:lnTo>
                    <a:pt x="157071" y="209518"/>
                  </a:lnTo>
                  <a:lnTo>
                    <a:pt x="147051" y="268735"/>
                  </a:lnTo>
                  <a:lnTo>
                    <a:pt x="143424" y="319587"/>
                  </a:lnTo>
                  <a:lnTo>
                    <a:pt x="145887" y="322678"/>
                  </a:lnTo>
                  <a:lnTo>
                    <a:pt x="150174" y="323417"/>
                  </a:lnTo>
                  <a:lnTo>
                    <a:pt x="155679" y="322585"/>
                  </a:lnTo>
                  <a:lnTo>
                    <a:pt x="160671" y="318063"/>
                  </a:lnTo>
                  <a:lnTo>
                    <a:pt x="178593" y="2852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6" name="SMARTInkShape-401"/>
            <p:cNvSpPr/>
            <p:nvPr>
              <p:custDataLst>
                <p:tags r:id="rId70"/>
              </p:custDataLst>
            </p:nvPr>
          </p:nvSpPr>
          <p:spPr>
            <a:xfrm>
              <a:off x="490518" y="4869656"/>
              <a:ext cx="176233" cy="413302"/>
            </a:xfrm>
            <a:custGeom>
              <a:avLst/>
              <a:gdLst/>
              <a:ahLst/>
              <a:cxnLst/>
              <a:rect l="0" t="0" r="0" b="0"/>
              <a:pathLst>
                <a:path w="176233" h="413302">
                  <a:moveTo>
                    <a:pt x="140513" y="0"/>
                  </a:moveTo>
                  <a:lnTo>
                    <a:pt x="140513" y="0"/>
                  </a:lnTo>
                  <a:lnTo>
                    <a:pt x="134193" y="0"/>
                  </a:lnTo>
                  <a:lnTo>
                    <a:pt x="111300" y="12641"/>
                  </a:lnTo>
                  <a:lnTo>
                    <a:pt x="79382" y="39465"/>
                  </a:lnTo>
                  <a:lnTo>
                    <a:pt x="57430" y="72548"/>
                  </a:lnTo>
                  <a:lnTo>
                    <a:pt x="33914" y="131115"/>
                  </a:lnTo>
                  <a:lnTo>
                    <a:pt x="17592" y="178623"/>
                  </a:lnTo>
                  <a:lnTo>
                    <a:pt x="5608" y="226962"/>
                  </a:lnTo>
                  <a:lnTo>
                    <a:pt x="0" y="283178"/>
                  </a:lnTo>
                  <a:lnTo>
                    <a:pt x="6287" y="341099"/>
                  </a:lnTo>
                  <a:lnTo>
                    <a:pt x="8097" y="361503"/>
                  </a:lnTo>
                  <a:lnTo>
                    <a:pt x="15957" y="379390"/>
                  </a:lnTo>
                  <a:lnTo>
                    <a:pt x="21757" y="387864"/>
                  </a:lnTo>
                  <a:lnTo>
                    <a:pt x="42312" y="400808"/>
                  </a:lnTo>
                  <a:lnTo>
                    <a:pt x="69087" y="409647"/>
                  </a:lnTo>
                  <a:lnTo>
                    <a:pt x="109943" y="413301"/>
                  </a:lnTo>
                  <a:lnTo>
                    <a:pt x="126044" y="409467"/>
                  </a:lnTo>
                  <a:lnTo>
                    <a:pt x="155188" y="393551"/>
                  </a:lnTo>
                  <a:lnTo>
                    <a:pt x="162203" y="384076"/>
                  </a:lnTo>
                  <a:lnTo>
                    <a:pt x="172075" y="346781"/>
                  </a:lnTo>
                  <a:lnTo>
                    <a:pt x="176232" y="297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7" name="SMARTInkShape-402"/>
            <p:cNvSpPr/>
            <p:nvPr>
              <p:custDataLst>
                <p:tags r:id="rId71"/>
              </p:custDataLst>
            </p:nvPr>
          </p:nvSpPr>
          <p:spPr>
            <a:xfrm>
              <a:off x="3049072" y="4158018"/>
              <a:ext cx="796648" cy="382017"/>
            </a:xfrm>
            <a:custGeom>
              <a:avLst/>
              <a:gdLst/>
              <a:ahLst/>
              <a:cxnLst/>
              <a:rect l="0" t="0" r="0" b="0"/>
              <a:pathLst>
                <a:path w="796648" h="382017">
                  <a:moveTo>
                    <a:pt x="141803" y="199670"/>
                  </a:moveTo>
                  <a:lnTo>
                    <a:pt x="141803" y="199670"/>
                  </a:lnTo>
                  <a:lnTo>
                    <a:pt x="140480" y="169856"/>
                  </a:lnTo>
                  <a:lnTo>
                    <a:pt x="135482" y="155110"/>
                  </a:lnTo>
                  <a:lnTo>
                    <a:pt x="118911" y="131933"/>
                  </a:lnTo>
                  <a:lnTo>
                    <a:pt x="104729" y="123263"/>
                  </a:lnTo>
                  <a:lnTo>
                    <a:pt x="97244" y="120950"/>
                  </a:lnTo>
                  <a:lnTo>
                    <a:pt x="81870" y="121909"/>
                  </a:lnTo>
                  <a:lnTo>
                    <a:pt x="66218" y="128068"/>
                  </a:lnTo>
                  <a:lnTo>
                    <a:pt x="33007" y="154685"/>
                  </a:lnTo>
                  <a:lnTo>
                    <a:pt x="15263" y="200142"/>
                  </a:lnTo>
                  <a:lnTo>
                    <a:pt x="4356" y="244642"/>
                  </a:lnTo>
                  <a:lnTo>
                    <a:pt x="0" y="300030"/>
                  </a:lnTo>
                  <a:lnTo>
                    <a:pt x="728" y="319680"/>
                  </a:lnTo>
                  <a:lnTo>
                    <a:pt x="5461" y="337234"/>
                  </a:lnTo>
                  <a:lnTo>
                    <a:pt x="21883" y="361991"/>
                  </a:lnTo>
                  <a:lnTo>
                    <a:pt x="49827" y="379762"/>
                  </a:lnTo>
                  <a:lnTo>
                    <a:pt x="68293" y="382016"/>
                  </a:lnTo>
                  <a:lnTo>
                    <a:pt x="76921" y="380765"/>
                  </a:lnTo>
                  <a:lnTo>
                    <a:pt x="83996" y="375963"/>
                  </a:lnTo>
                  <a:lnTo>
                    <a:pt x="95385" y="360043"/>
                  </a:lnTo>
                  <a:lnTo>
                    <a:pt x="112153" y="318808"/>
                  </a:lnTo>
                  <a:lnTo>
                    <a:pt x="117478" y="260634"/>
                  </a:lnTo>
                  <a:lnTo>
                    <a:pt x="117984" y="235703"/>
                  </a:lnTo>
                  <a:lnTo>
                    <a:pt x="121517" y="274284"/>
                  </a:lnTo>
                  <a:lnTo>
                    <a:pt x="134562" y="313039"/>
                  </a:lnTo>
                  <a:lnTo>
                    <a:pt x="161670" y="355917"/>
                  </a:lnTo>
                  <a:lnTo>
                    <a:pt x="165631" y="359396"/>
                  </a:lnTo>
                  <a:lnTo>
                    <a:pt x="177088" y="363263"/>
                  </a:lnTo>
                  <a:lnTo>
                    <a:pt x="182524" y="361649"/>
                  </a:lnTo>
                  <a:lnTo>
                    <a:pt x="192092" y="352799"/>
                  </a:lnTo>
                  <a:lnTo>
                    <a:pt x="204917" y="320301"/>
                  </a:lnTo>
                  <a:lnTo>
                    <a:pt x="212919" y="261911"/>
                  </a:lnTo>
                  <a:lnTo>
                    <a:pt x="223276" y="202591"/>
                  </a:lnTo>
                  <a:lnTo>
                    <a:pt x="236514" y="165317"/>
                  </a:lnTo>
                  <a:lnTo>
                    <a:pt x="237039" y="214866"/>
                  </a:lnTo>
                  <a:lnTo>
                    <a:pt x="237050" y="266710"/>
                  </a:lnTo>
                  <a:lnTo>
                    <a:pt x="237053" y="317732"/>
                  </a:lnTo>
                  <a:lnTo>
                    <a:pt x="262956" y="272690"/>
                  </a:lnTo>
                  <a:lnTo>
                    <a:pt x="288825" y="223951"/>
                  </a:lnTo>
                  <a:lnTo>
                    <a:pt x="333927" y="165825"/>
                  </a:lnTo>
                  <a:lnTo>
                    <a:pt x="345372" y="158169"/>
                  </a:lnTo>
                  <a:lnTo>
                    <a:pt x="359253" y="153859"/>
                  </a:lnTo>
                  <a:lnTo>
                    <a:pt x="371744" y="152582"/>
                  </a:lnTo>
                  <a:lnTo>
                    <a:pt x="375795" y="155049"/>
                  </a:lnTo>
                  <a:lnTo>
                    <a:pt x="383824" y="164845"/>
                  </a:lnTo>
                  <a:lnTo>
                    <a:pt x="395781" y="191556"/>
                  </a:lnTo>
                  <a:lnTo>
                    <a:pt x="402169" y="238783"/>
                  </a:lnTo>
                  <a:lnTo>
                    <a:pt x="403275" y="286371"/>
                  </a:lnTo>
                  <a:lnTo>
                    <a:pt x="403679" y="336927"/>
                  </a:lnTo>
                  <a:lnTo>
                    <a:pt x="406346" y="344092"/>
                  </a:lnTo>
                  <a:lnTo>
                    <a:pt x="416364" y="355579"/>
                  </a:lnTo>
                  <a:lnTo>
                    <a:pt x="422739" y="357849"/>
                  </a:lnTo>
                  <a:lnTo>
                    <a:pt x="436879" y="356843"/>
                  </a:lnTo>
                  <a:lnTo>
                    <a:pt x="459715" y="348839"/>
                  </a:lnTo>
                  <a:lnTo>
                    <a:pt x="483237" y="325448"/>
                  </a:lnTo>
                  <a:lnTo>
                    <a:pt x="520500" y="268996"/>
                  </a:lnTo>
                  <a:lnTo>
                    <a:pt x="540085" y="214883"/>
                  </a:lnTo>
                  <a:lnTo>
                    <a:pt x="545326" y="164604"/>
                  </a:lnTo>
                  <a:lnTo>
                    <a:pt x="545756" y="152480"/>
                  </a:lnTo>
                  <a:lnTo>
                    <a:pt x="539178" y="131953"/>
                  </a:lnTo>
                  <a:lnTo>
                    <a:pt x="526112" y="114011"/>
                  </a:lnTo>
                  <a:lnTo>
                    <a:pt x="507076" y="97217"/>
                  </a:lnTo>
                  <a:lnTo>
                    <a:pt x="496443" y="93003"/>
                  </a:lnTo>
                  <a:lnTo>
                    <a:pt x="474046" y="91849"/>
                  </a:lnTo>
                  <a:lnTo>
                    <a:pt x="465163" y="94716"/>
                  </a:lnTo>
                  <a:lnTo>
                    <a:pt x="451765" y="104958"/>
                  </a:lnTo>
                  <a:lnTo>
                    <a:pt x="425525" y="139951"/>
                  </a:lnTo>
                  <a:lnTo>
                    <a:pt x="420037" y="152402"/>
                  </a:lnTo>
                  <a:lnTo>
                    <a:pt x="416947" y="179491"/>
                  </a:lnTo>
                  <a:lnTo>
                    <a:pt x="422353" y="212652"/>
                  </a:lnTo>
                  <a:lnTo>
                    <a:pt x="447599" y="260215"/>
                  </a:lnTo>
                  <a:lnTo>
                    <a:pt x="456747" y="269794"/>
                  </a:lnTo>
                  <a:lnTo>
                    <a:pt x="462891" y="274201"/>
                  </a:lnTo>
                  <a:lnTo>
                    <a:pt x="469633" y="275815"/>
                  </a:lnTo>
                  <a:lnTo>
                    <a:pt x="484179" y="274082"/>
                  </a:lnTo>
                  <a:lnTo>
                    <a:pt x="507243" y="259347"/>
                  </a:lnTo>
                  <a:lnTo>
                    <a:pt x="524513" y="238225"/>
                  </a:lnTo>
                  <a:lnTo>
                    <a:pt x="542201" y="178867"/>
                  </a:lnTo>
                  <a:lnTo>
                    <a:pt x="553098" y="122803"/>
                  </a:lnTo>
                  <a:lnTo>
                    <a:pt x="556914" y="68268"/>
                  </a:lnTo>
                  <a:lnTo>
                    <a:pt x="559369" y="34912"/>
                  </a:lnTo>
                  <a:lnTo>
                    <a:pt x="569919" y="0"/>
                  </a:lnTo>
                  <a:lnTo>
                    <a:pt x="570089" y="411"/>
                  </a:lnTo>
                  <a:lnTo>
                    <a:pt x="570408" y="54451"/>
                  </a:lnTo>
                  <a:lnTo>
                    <a:pt x="573950" y="96670"/>
                  </a:lnTo>
                  <a:lnTo>
                    <a:pt x="580678" y="153601"/>
                  </a:lnTo>
                  <a:lnTo>
                    <a:pt x="581844" y="202924"/>
                  </a:lnTo>
                  <a:lnTo>
                    <a:pt x="582189" y="238410"/>
                  </a:lnTo>
                  <a:lnTo>
                    <a:pt x="604690" y="291790"/>
                  </a:lnTo>
                  <a:lnTo>
                    <a:pt x="614760" y="308081"/>
                  </a:lnTo>
                  <a:lnTo>
                    <a:pt x="628055" y="319731"/>
                  </a:lnTo>
                  <a:lnTo>
                    <a:pt x="636627" y="322044"/>
                  </a:lnTo>
                  <a:lnTo>
                    <a:pt x="656735" y="321086"/>
                  </a:lnTo>
                  <a:lnTo>
                    <a:pt x="665007" y="316333"/>
                  </a:lnTo>
                  <a:lnTo>
                    <a:pt x="677728" y="300468"/>
                  </a:lnTo>
                  <a:lnTo>
                    <a:pt x="698647" y="256582"/>
                  </a:lnTo>
                  <a:lnTo>
                    <a:pt x="715281" y="208007"/>
                  </a:lnTo>
                  <a:lnTo>
                    <a:pt x="727430" y="154188"/>
                  </a:lnTo>
                  <a:lnTo>
                    <a:pt x="735840" y="130327"/>
                  </a:lnTo>
                  <a:lnTo>
                    <a:pt x="736947" y="118431"/>
                  </a:lnTo>
                  <a:lnTo>
                    <a:pt x="710278" y="159905"/>
                  </a:lnTo>
                  <a:lnTo>
                    <a:pt x="704028" y="190093"/>
                  </a:lnTo>
                  <a:lnTo>
                    <a:pt x="708497" y="224172"/>
                  </a:lnTo>
                  <a:lnTo>
                    <a:pt x="723182" y="263061"/>
                  </a:lnTo>
                  <a:lnTo>
                    <a:pt x="796647" y="3425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8" name="SMARTInkShape-403"/>
            <p:cNvSpPr/>
            <p:nvPr>
              <p:custDataLst>
                <p:tags r:id="rId72"/>
              </p:custDataLst>
            </p:nvPr>
          </p:nvSpPr>
          <p:spPr>
            <a:xfrm>
              <a:off x="2977053" y="4071938"/>
              <a:ext cx="106667" cy="515237"/>
            </a:xfrm>
            <a:custGeom>
              <a:avLst/>
              <a:gdLst/>
              <a:ahLst/>
              <a:cxnLst/>
              <a:rect l="0" t="0" r="0" b="0"/>
              <a:pathLst>
                <a:path w="106667" h="515237">
                  <a:moveTo>
                    <a:pt x="11416" y="0"/>
                  </a:moveTo>
                  <a:lnTo>
                    <a:pt x="11416" y="0"/>
                  </a:lnTo>
                  <a:lnTo>
                    <a:pt x="11416" y="53646"/>
                  </a:lnTo>
                  <a:lnTo>
                    <a:pt x="11416" y="99085"/>
                  </a:lnTo>
                  <a:lnTo>
                    <a:pt x="11416" y="147685"/>
                  </a:lnTo>
                  <a:lnTo>
                    <a:pt x="7888" y="201004"/>
                  </a:lnTo>
                  <a:lnTo>
                    <a:pt x="1164" y="249754"/>
                  </a:lnTo>
                  <a:lnTo>
                    <a:pt x="0" y="304629"/>
                  </a:lnTo>
                  <a:lnTo>
                    <a:pt x="3255" y="348380"/>
                  </a:lnTo>
                  <a:lnTo>
                    <a:pt x="8998" y="403525"/>
                  </a:lnTo>
                  <a:lnTo>
                    <a:pt x="17259" y="458503"/>
                  </a:lnTo>
                  <a:lnTo>
                    <a:pt x="31630" y="499986"/>
                  </a:lnTo>
                  <a:lnTo>
                    <a:pt x="39361" y="512376"/>
                  </a:lnTo>
                  <a:lnTo>
                    <a:pt x="43275" y="514886"/>
                  </a:lnTo>
                  <a:lnTo>
                    <a:pt x="47207" y="515236"/>
                  </a:lnTo>
                  <a:lnTo>
                    <a:pt x="51152" y="514147"/>
                  </a:lnTo>
                  <a:lnTo>
                    <a:pt x="59062" y="505881"/>
                  </a:lnTo>
                  <a:lnTo>
                    <a:pt x="86383" y="454385"/>
                  </a:lnTo>
                  <a:lnTo>
                    <a:pt x="106666"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39" name="SMARTInkShape-404"/>
            <p:cNvSpPr/>
            <p:nvPr>
              <p:custDataLst>
                <p:tags r:id="rId73"/>
              </p:custDataLst>
            </p:nvPr>
          </p:nvSpPr>
          <p:spPr>
            <a:xfrm>
              <a:off x="2786063" y="4262438"/>
              <a:ext cx="119063" cy="294385"/>
            </a:xfrm>
            <a:custGeom>
              <a:avLst/>
              <a:gdLst/>
              <a:ahLst/>
              <a:cxnLst/>
              <a:rect l="0" t="0" r="0" b="0"/>
              <a:pathLst>
                <a:path w="119063" h="294385">
                  <a:moveTo>
                    <a:pt x="0" y="71437"/>
                  </a:moveTo>
                  <a:lnTo>
                    <a:pt x="0" y="71437"/>
                  </a:lnTo>
                  <a:lnTo>
                    <a:pt x="1322" y="91771"/>
                  </a:lnTo>
                  <a:lnTo>
                    <a:pt x="16571" y="143985"/>
                  </a:lnTo>
                  <a:lnTo>
                    <a:pt x="22859" y="187232"/>
                  </a:lnTo>
                  <a:lnTo>
                    <a:pt x="23624" y="237479"/>
                  </a:lnTo>
                  <a:lnTo>
                    <a:pt x="23807" y="294384"/>
                  </a:lnTo>
                  <a:lnTo>
                    <a:pt x="23812" y="244696"/>
                  </a:lnTo>
                  <a:lnTo>
                    <a:pt x="23812" y="195828"/>
                  </a:lnTo>
                  <a:lnTo>
                    <a:pt x="27340" y="138292"/>
                  </a:lnTo>
                  <a:lnTo>
                    <a:pt x="45443" y="82740"/>
                  </a:lnTo>
                  <a:lnTo>
                    <a:pt x="80132" y="30053"/>
                  </a:lnTo>
                  <a:lnTo>
                    <a:pt x="95586" y="19971"/>
                  </a:lnTo>
                  <a:lnTo>
                    <a:pt x="108628" y="14168"/>
                  </a:lnTo>
                  <a:lnTo>
                    <a:pt x="119062"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0" name="SMARTInkShape-405"/>
            <p:cNvSpPr/>
            <p:nvPr>
              <p:custDataLst>
                <p:tags r:id="rId74"/>
              </p:custDataLst>
            </p:nvPr>
          </p:nvSpPr>
          <p:spPr>
            <a:xfrm>
              <a:off x="2512219" y="4595813"/>
              <a:ext cx="238126" cy="45335"/>
            </a:xfrm>
            <a:custGeom>
              <a:avLst/>
              <a:gdLst/>
              <a:ahLst/>
              <a:cxnLst/>
              <a:rect l="0" t="0" r="0" b="0"/>
              <a:pathLst>
                <a:path w="238126" h="45335">
                  <a:moveTo>
                    <a:pt x="0" y="11906"/>
                  </a:moveTo>
                  <a:lnTo>
                    <a:pt x="0" y="11906"/>
                  </a:lnTo>
                  <a:lnTo>
                    <a:pt x="6320" y="18226"/>
                  </a:lnTo>
                  <a:lnTo>
                    <a:pt x="53553" y="36028"/>
                  </a:lnTo>
                  <a:lnTo>
                    <a:pt x="112296" y="45334"/>
                  </a:lnTo>
                  <a:lnTo>
                    <a:pt x="165351" y="37667"/>
                  </a:lnTo>
                  <a:lnTo>
                    <a:pt x="200687" y="25859"/>
                  </a:lnTo>
                  <a:lnTo>
                    <a:pt x="2381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1" name="SMARTInkShape-406"/>
            <p:cNvSpPr/>
            <p:nvPr>
              <p:custDataLst>
                <p:tags r:id="rId75"/>
              </p:custDataLst>
            </p:nvPr>
          </p:nvSpPr>
          <p:spPr>
            <a:xfrm>
              <a:off x="2476500" y="4119712"/>
              <a:ext cx="309564" cy="23664"/>
            </a:xfrm>
            <a:custGeom>
              <a:avLst/>
              <a:gdLst/>
              <a:ahLst/>
              <a:cxnLst/>
              <a:rect l="0" t="0" r="0" b="0"/>
              <a:pathLst>
                <a:path w="309564" h="23664">
                  <a:moveTo>
                    <a:pt x="0" y="23663"/>
                  </a:moveTo>
                  <a:lnTo>
                    <a:pt x="0" y="23663"/>
                  </a:lnTo>
                  <a:lnTo>
                    <a:pt x="51806" y="14239"/>
                  </a:lnTo>
                  <a:lnTo>
                    <a:pt x="103544" y="12492"/>
                  </a:lnTo>
                  <a:lnTo>
                    <a:pt x="145238" y="10761"/>
                  </a:lnTo>
                  <a:lnTo>
                    <a:pt x="203253" y="3671"/>
                  </a:lnTo>
                  <a:lnTo>
                    <a:pt x="259753" y="605"/>
                  </a:lnTo>
                  <a:lnTo>
                    <a:pt x="302810" y="0"/>
                  </a:lnTo>
                  <a:lnTo>
                    <a:pt x="307707" y="2596"/>
                  </a:lnTo>
                  <a:lnTo>
                    <a:pt x="309563" y="236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2" name="SMARTInkShape-407"/>
            <p:cNvSpPr/>
            <p:nvPr>
              <p:custDataLst>
                <p:tags r:id="rId76"/>
              </p:custDataLst>
            </p:nvPr>
          </p:nvSpPr>
          <p:spPr>
            <a:xfrm>
              <a:off x="2584457" y="4179094"/>
              <a:ext cx="118263" cy="420243"/>
            </a:xfrm>
            <a:custGeom>
              <a:avLst/>
              <a:gdLst/>
              <a:ahLst/>
              <a:cxnLst/>
              <a:rect l="0" t="0" r="0" b="0"/>
              <a:pathLst>
                <a:path w="118263" h="420243">
                  <a:moveTo>
                    <a:pt x="23012" y="0"/>
                  </a:moveTo>
                  <a:lnTo>
                    <a:pt x="23012" y="0"/>
                  </a:lnTo>
                  <a:lnTo>
                    <a:pt x="19484" y="45910"/>
                  </a:lnTo>
                  <a:lnTo>
                    <a:pt x="13588" y="98270"/>
                  </a:lnTo>
                  <a:lnTo>
                    <a:pt x="10886" y="137602"/>
                  </a:lnTo>
                  <a:lnTo>
                    <a:pt x="5275" y="181542"/>
                  </a:lnTo>
                  <a:lnTo>
                    <a:pt x="1900" y="224001"/>
                  </a:lnTo>
                  <a:lnTo>
                    <a:pt x="0" y="281565"/>
                  </a:lnTo>
                  <a:lnTo>
                    <a:pt x="2964" y="325079"/>
                  </a:lnTo>
                  <a:lnTo>
                    <a:pt x="20862" y="380152"/>
                  </a:lnTo>
                  <a:lnTo>
                    <a:pt x="33522" y="398703"/>
                  </a:lnTo>
                  <a:lnTo>
                    <a:pt x="51495" y="412239"/>
                  </a:lnTo>
                  <a:lnTo>
                    <a:pt x="70067" y="420019"/>
                  </a:lnTo>
                  <a:lnTo>
                    <a:pt x="76871" y="420242"/>
                  </a:lnTo>
                  <a:lnTo>
                    <a:pt x="82731" y="419068"/>
                  </a:lnTo>
                  <a:lnTo>
                    <a:pt x="87960" y="414316"/>
                  </a:lnTo>
                  <a:lnTo>
                    <a:pt x="118262"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3" name="SMARTInkShape-408"/>
            <p:cNvSpPr/>
            <p:nvPr>
              <p:custDataLst>
                <p:tags r:id="rId77"/>
              </p:custDataLst>
            </p:nvPr>
          </p:nvSpPr>
          <p:spPr>
            <a:xfrm>
              <a:off x="2250281" y="4359403"/>
              <a:ext cx="202408" cy="236507"/>
            </a:xfrm>
            <a:custGeom>
              <a:avLst/>
              <a:gdLst/>
              <a:ahLst/>
              <a:cxnLst/>
              <a:rect l="0" t="0" r="0" b="0"/>
              <a:pathLst>
                <a:path w="202408" h="236507">
                  <a:moveTo>
                    <a:pt x="0" y="10191"/>
                  </a:moveTo>
                  <a:lnTo>
                    <a:pt x="0" y="10191"/>
                  </a:lnTo>
                  <a:lnTo>
                    <a:pt x="0" y="63744"/>
                  </a:lnTo>
                  <a:lnTo>
                    <a:pt x="0" y="116166"/>
                  </a:lnTo>
                  <a:lnTo>
                    <a:pt x="0" y="170276"/>
                  </a:lnTo>
                  <a:lnTo>
                    <a:pt x="0" y="199426"/>
                  </a:lnTo>
                  <a:lnTo>
                    <a:pt x="1323" y="151792"/>
                  </a:lnTo>
                  <a:lnTo>
                    <a:pt x="12952" y="99555"/>
                  </a:lnTo>
                  <a:lnTo>
                    <a:pt x="34309" y="50332"/>
                  </a:lnTo>
                  <a:lnTo>
                    <a:pt x="56321" y="17822"/>
                  </a:lnTo>
                  <a:lnTo>
                    <a:pt x="75302" y="6968"/>
                  </a:lnTo>
                  <a:lnTo>
                    <a:pt x="113506" y="0"/>
                  </a:lnTo>
                  <a:lnTo>
                    <a:pt x="126735" y="2574"/>
                  </a:lnTo>
                  <a:lnTo>
                    <a:pt x="132115" y="5113"/>
                  </a:lnTo>
                  <a:lnTo>
                    <a:pt x="141621" y="22045"/>
                  </a:lnTo>
                  <a:lnTo>
                    <a:pt x="150882" y="61328"/>
                  </a:lnTo>
                  <a:lnTo>
                    <a:pt x="153626" y="110009"/>
                  </a:lnTo>
                  <a:lnTo>
                    <a:pt x="154439" y="162798"/>
                  </a:lnTo>
                  <a:lnTo>
                    <a:pt x="158208" y="204897"/>
                  </a:lnTo>
                  <a:lnTo>
                    <a:pt x="167703" y="230601"/>
                  </a:lnTo>
                  <a:lnTo>
                    <a:pt x="171333" y="236506"/>
                  </a:lnTo>
                  <a:lnTo>
                    <a:pt x="175076" y="236473"/>
                  </a:lnTo>
                  <a:lnTo>
                    <a:pt x="178895" y="232483"/>
                  </a:lnTo>
                  <a:lnTo>
                    <a:pt x="202407" y="1887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4" name="SMARTInkShape-409"/>
            <p:cNvSpPr/>
            <p:nvPr>
              <p:custDataLst>
                <p:tags r:id="rId78"/>
              </p:custDataLst>
            </p:nvPr>
          </p:nvSpPr>
          <p:spPr>
            <a:xfrm>
              <a:off x="1976438" y="4302283"/>
              <a:ext cx="261938" cy="253893"/>
            </a:xfrm>
            <a:custGeom>
              <a:avLst/>
              <a:gdLst/>
              <a:ahLst/>
              <a:cxnLst/>
              <a:rect l="0" t="0" r="0" b="0"/>
              <a:pathLst>
                <a:path w="261938" h="253893">
                  <a:moveTo>
                    <a:pt x="0" y="186373"/>
                  </a:moveTo>
                  <a:lnTo>
                    <a:pt x="0" y="186373"/>
                  </a:lnTo>
                  <a:lnTo>
                    <a:pt x="10828" y="195878"/>
                  </a:lnTo>
                  <a:lnTo>
                    <a:pt x="22892" y="202945"/>
                  </a:lnTo>
                  <a:lnTo>
                    <a:pt x="29813" y="204036"/>
                  </a:lnTo>
                  <a:lnTo>
                    <a:pt x="44559" y="201720"/>
                  </a:lnTo>
                  <a:lnTo>
                    <a:pt x="86990" y="182253"/>
                  </a:lnTo>
                  <a:lnTo>
                    <a:pt x="119047" y="160130"/>
                  </a:lnTo>
                  <a:lnTo>
                    <a:pt x="163066" y="101771"/>
                  </a:lnTo>
                  <a:lnTo>
                    <a:pt x="185972" y="50388"/>
                  </a:lnTo>
                  <a:lnTo>
                    <a:pt x="189605" y="28984"/>
                  </a:lnTo>
                  <a:lnTo>
                    <a:pt x="183914" y="9800"/>
                  </a:lnTo>
                  <a:lnTo>
                    <a:pt x="180817" y="5158"/>
                  </a:lnTo>
                  <a:lnTo>
                    <a:pt x="173849" y="0"/>
                  </a:lnTo>
                  <a:lnTo>
                    <a:pt x="162815" y="1235"/>
                  </a:lnTo>
                  <a:lnTo>
                    <a:pt x="156168" y="3416"/>
                  </a:lnTo>
                  <a:lnTo>
                    <a:pt x="134172" y="25449"/>
                  </a:lnTo>
                  <a:lnTo>
                    <a:pt x="123539" y="44471"/>
                  </a:lnTo>
                  <a:lnTo>
                    <a:pt x="102883" y="97840"/>
                  </a:lnTo>
                  <a:lnTo>
                    <a:pt x="96757" y="149580"/>
                  </a:lnTo>
                  <a:lnTo>
                    <a:pt x="98342" y="193846"/>
                  </a:lnTo>
                  <a:lnTo>
                    <a:pt x="108089" y="220122"/>
                  </a:lnTo>
                  <a:lnTo>
                    <a:pt x="121241" y="237973"/>
                  </a:lnTo>
                  <a:lnTo>
                    <a:pt x="128452" y="244585"/>
                  </a:lnTo>
                  <a:lnTo>
                    <a:pt x="154103" y="251933"/>
                  </a:lnTo>
                  <a:lnTo>
                    <a:pt x="170204" y="253892"/>
                  </a:lnTo>
                  <a:lnTo>
                    <a:pt x="183584" y="251229"/>
                  </a:lnTo>
                  <a:lnTo>
                    <a:pt x="205506" y="237688"/>
                  </a:lnTo>
                  <a:lnTo>
                    <a:pt x="261937" y="1625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5" name="SMARTInkShape-410"/>
            <p:cNvSpPr/>
            <p:nvPr>
              <p:custDataLst>
                <p:tags r:id="rId79"/>
              </p:custDataLst>
            </p:nvPr>
          </p:nvSpPr>
          <p:spPr>
            <a:xfrm>
              <a:off x="1452563" y="4315642"/>
              <a:ext cx="404813" cy="322813"/>
            </a:xfrm>
            <a:custGeom>
              <a:avLst/>
              <a:gdLst/>
              <a:ahLst/>
              <a:cxnLst/>
              <a:rect l="0" t="0" r="0" b="0"/>
              <a:pathLst>
                <a:path w="404813" h="322813">
                  <a:moveTo>
                    <a:pt x="0" y="89671"/>
                  </a:moveTo>
                  <a:lnTo>
                    <a:pt x="0" y="89671"/>
                  </a:lnTo>
                  <a:lnTo>
                    <a:pt x="1322" y="145354"/>
                  </a:lnTo>
                  <a:lnTo>
                    <a:pt x="9423" y="196066"/>
                  </a:lnTo>
                  <a:lnTo>
                    <a:pt x="11579" y="252289"/>
                  </a:lnTo>
                  <a:lnTo>
                    <a:pt x="11893" y="267641"/>
                  </a:lnTo>
                  <a:lnTo>
                    <a:pt x="21328" y="216376"/>
                  </a:lnTo>
                  <a:lnTo>
                    <a:pt x="26604" y="178807"/>
                  </a:lnTo>
                  <a:lnTo>
                    <a:pt x="33018" y="143862"/>
                  </a:lnTo>
                  <a:lnTo>
                    <a:pt x="41505" y="84647"/>
                  </a:lnTo>
                  <a:lnTo>
                    <a:pt x="57244" y="32822"/>
                  </a:lnTo>
                  <a:lnTo>
                    <a:pt x="69980" y="13252"/>
                  </a:lnTo>
                  <a:lnTo>
                    <a:pt x="84459" y="2790"/>
                  </a:lnTo>
                  <a:lnTo>
                    <a:pt x="92025" y="0"/>
                  </a:lnTo>
                  <a:lnTo>
                    <a:pt x="107487" y="428"/>
                  </a:lnTo>
                  <a:lnTo>
                    <a:pt x="121855" y="5028"/>
                  </a:lnTo>
                  <a:lnTo>
                    <a:pt x="132650" y="11482"/>
                  </a:lnTo>
                  <a:lnTo>
                    <a:pt x="146166" y="28874"/>
                  </a:lnTo>
                  <a:lnTo>
                    <a:pt x="147424" y="50303"/>
                  </a:lnTo>
                  <a:lnTo>
                    <a:pt x="143773" y="107177"/>
                  </a:lnTo>
                  <a:lnTo>
                    <a:pt x="143052" y="161186"/>
                  </a:lnTo>
                  <a:lnTo>
                    <a:pt x="142898" y="218085"/>
                  </a:lnTo>
                  <a:lnTo>
                    <a:pt x="155829" y="275392"/>
                  </a:lnTo>
                  <a:lnTo>
                    <a:pt x="164507" y="293922"/>
                  </a:lnTo>
                  <a:lnTo>
                    <a:pt x="177183" y="310976"/>
                  </a:lnTo>
                  <a:lnTo>
                    <a:pt x="195165" y="320320"/>
                  </a:lnTo>
                  <a:lnTo>
                    <a:pt x="205516" y="322812"/>
                  </a:lnTo>
                  <a:lnTo>
                    <a:pt x="227600" y="318526"/>
                  </a:lnTo>
                  <a:lnTo>
                    <a:pt x="249322" y="306477"/>
                  </a:lnTo>
                  <a:lnTo>
                    <a:pt x="293031" y="258668"/>
                  </a:lnTo>
                  <a:lnTo>
                    <a:pt x="318595" y="206053"/>
                  </a:lnTo>
                  <a:lnTo>
                    <a:pt x="336776" y="151024"/>
                  </a:lnTo>
                  <a:lnTo>
                    <a:pt x="342761" y="126664"/>
                  </a:lnTo>
                  <a:lnTo>
                    <a:pt x="334808" y="71245"/>
                  </a:lnTo>
                  <a:lnTo>
                    <a:pt x="331684" y="64158"/>
                  </a:lnTo>
                  <a:lnTo>
                    <a:pt x="321158" y="52755"/>
                  </a:lnTo>
                  <a:lnTo>
                    <a:pt x="314647" y="50508"/>
                  </a:lnTo>
                  <a:lnTo>
                    <a:pt x="300357" y="51539"/>
                  </a:lnTo>
                  <a:lnTo>
                    <a:pt x="277436" y="65878"/>
                  </a:lnTo>
                  <a:lnTo>
                    <a:pt x="248634" y="101287"/>
                  </a:lnTo>
                  <a:lnTo>
                    <a:pt x="233188" y="147236"/>
                  </a:lnTo>
                  <a:lnTo>
                    <a:pt x="234604" y="184338"/>
                  </a:lnTo>
                  <a:lnTo>
                    <a:pt x="246934" y="229784"/>
                  </a:lnTo>
                  <a:lnTo>
                    <a:pt x="259550" y="250542"/>
                  </a:lnTo>
                  <a:lnTo>
                    <a:pt x="288097" y="282067"/>
                  </a:lnTo>
                  <a:lnTo>
                    <a:pt x="307519" y="287628"/>
                  </a:lnTo>
                  <a:lnTo>
                    <a:pt x="332466" y="288777"/>
                  </a:lnTo>
                  <a:lnTo>
                    <a:pt x="356783" y="284878"/>
                  </a:lnTo>
                  <a:lnTo>
                    <a:pt x="404812" y="2325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6" name="SMARTInkShape-411"/>
            <p:cNvSpPr/>
            <p:nvPr>
              <p:custDataLst>
                <p:tags r:id="rId80"/>
              </p:custDataLst>
            </p:nvPr>
          </p:nvSpPr>
          <p:spPr>
            <a:xfrm>
              <a:off x="1321594" y="4214813"/>
              <a:ext cx="23813" cy="23813"/>
            </a:xfrm>
            <a:custGeom>
              <a:avLst/>
              <a:gdLst/>
              <a:ahLst/>
              <a:cxnLst/>
              <a:rect l="0" t="0" r="0" b="0"/>
              <a:pathLst>
                <a:path w="23813" h="23813">
                  <a:moveTo>
                    <a:pt x="0" y="0"/>
                  </a:moveTo>
                  <a:lnTo>
                    <a:pt x="0" y="0"/>
                  </a:lnTo>
                  <a:lnTo>
                    <a:pt x="23812" y="238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7" name="SMARTInkShape-412"/>
            <p:cNvSpPr/>
            <p:nvPr>
              <p:custDataLst>
                <p:tags r:id="rId81"/>
              </p:custDataLst>
            </p:nvPr>
          </p:nvSpPr>
          <p:spPr>
            <a:xfrm>
              <a:off x="928688" y="4372809"/>
              <a:ext cx="500063" cy="270630"/>
            </a:xfrm>
            <a:custGeom>
              <a:avLst/>
              <a:gdLst/>
              <a:ahLst/>
              <a:cxnLst/>
              <a:rect l="0" t="0" r="0" b="0"/>
              <a:pathLst>
                <a:path w="500063" h="270630">
                  <a:moveTo>
                    <a:pt x="0" y="32504"/>
                  </a:moveTo>
                  <a:lnTo>
                    <a:pt x="0" y="32504"/>
                  </a:lnTo>
                  <a:lnTo>
                    <a:pt x="1322" y="51515"/>
                  </a:lnTo>
                  <a:lnTo>
                    <a:pt x="20308" y="108430"/>
                  </a:lnTo>
                  <a:lnTo>
                    <a:pt x="30564" y="156571"/>
                  </a:lnTo>
                  <a:lnTo>
                    <a:pt x="32868" y="194500"/>
                  </a:lnTo>
                  <a:lnTo>
                    <a:pt x="24781" y="227186"/>
                  </a:lnTo>
                  <a:lnTo>
                    <a:pt x="24458" y="227115"/>
                  </a:lnTo>
                  <a:lnTo>
                    <a:pt x="24243" y="225744"/>
                  </a:lnTo>
                  <a:lnTo>
                    <a:pt x="17619" y="211174"/>
                  </a:lnTo>
                  <a:lnTo>
                    <a:pt x="17973" y="193934"/>
                  </a:lnTo>
                  <a:lnTo>
                    <a:pt x="24366" y="145827"/>
                  </a:lnTo>
                  <a:lnTo>
                    <a:pt x="36612" y="93645"/>
                  </a:lnTo>
                  <a:lnTo>
                    <a:pt x="58090" y="44728"/>
                  </a:lnTo>
                  <a:lnTo>
                    <a:pt x="80124" y="21427"/>
                  </a:lnTo>
                  <a:lnTo>
                    <a:pt x="95582" y="14352"/>
                  </a:lnTo>
                  <a:lnTo>
                    <a:pt x="103409" y="12464"/>
                  </a:lnTo>
                  <a:lnTo>
                    <a:pt x="111273" y="13853"/>
                  </a:lnTo>
                  <a:lnTo>
                    <a:pt x="127065" y="22450"/>
                  </a:lnTo>
                  <a:lnTo>
                    <a:pt x="150831" y="48487"/>
                  </a:lnTo>
                  <a:lnTo>
                    <a:pt x="159640" y="70034"/>
                  </a:lnTo>
                  <a:lnTo>
                    <a:pt x="173941" y="126669"/>
                  </a:lnTo>
                  <a:lnTo>
                    <a:pt x="177981" y="177065"/>
                  </a:lnTo>
                  <a:lnTo>
                    <a:pt x="178539" y="224072"/>
                  </a:lnTo>
                  <a:lnTo>
                    <a:pt x="177234" y="227684"/>
                  </a:lnTo>
                  <a:lnTo>
                    <a:pt x="175042" y="230093"/>
                  </a:lnTo>
                  <a:lnTo>
                    <a:pt x="172257" y="231699"/>
                  </a:lnTo>
                  <a:lnTo>
                    <a:pt x="170400" y="230123"/>
                  </a:lnTo>
                  <a:lnTo>
                    <a:pt x="168337" y="221317"/>
                  </a:lnTo>
                  <a:lnTo>
                    <a:pt x="176328" y="170061"/>
                  </a:lnTo>
                  <a:lnTo>
                    <a:pt x="180232" y="142588"/>
                  </a:lnTo>
                  <a:lnTo>
                    <a:pt x="198963" y="86835"/>
                  </a:lnTo>
                  <a:lnTo>
                    <a:pt x="224328" y="35346"/>
                  </a:lnTo>
                  <a:lnTo>
                    <a:pt x="234037" y="13061"/>
                  </a:lnTo>
                  <a:lnTo>
                    <a:pt x="235399" y="7636"/>
                  </a:lnTo>
                  <a:lnTo>
                    <a:pt x="237631" y="4018"/>
                  </a:lnTo>
                  <a:lnTo>
                    <a:pt x="240441" y="1607"/>
                  </a:lnTo>
                  <a:lnTo>
                    <a:pt x="243638" y="0"/>
                  </a:lnTo>
                  <a:lnTo>
                    <a:pt x="245769" y="251"/>
                  </a:lnTo>
                  <a:lnTo>
                    <a:pt x="247189" y="1741"/>
                  </a:lnTo>
                  <a:lnTo>
                    <a:pt x="248136" y="4058"/>
                  </a:lnTo>
                  <a:lnTo>
                    <a:pt x="249920" y="59865"/>
                  </a:lnTo>
                  <a:lnTo>
                    <a:pt x="251321" y="103523"/>
                  </a:lnTo>
                  <a:lnTo>
                    <a:pt x="259526" y="155117"/>
                  </a:lnTo>
                  <a:lnTo>
                    <a:pt x="274151" y="202391"/>
                  </a:lnTo>
                  <a:lnTo>
                    <a:pt x="278017" y="209262"/>
                  </a:lnTo>
                  <a:lnTo>
                    <a:pt x="292896" y="220424"/>
                  </a:lnTo>
                  <a:lnTo>
                    <a:pt x="302420" y="225253"/>
                  </a:lnTo>
                  <a:lnTo>
                    <a:pt x="320058" y="227090"/>
                  </a:lnTo>
                  <a:lnTo>
                    <a:pt x="328466" y="225728"/>
                  </a:lnTo>
                  <a:lnTo>
                    <a:pt x="344863" y="217159"/>
                  </a:lnTo>
                  <a:lnTo>
                    <a:pt x="352940" y="211170"/>
                  </a:lnTo>
                  <a:lnTo>
                    <a:pt x="365442" y="190404"/>
                  </a:lnTo>
                  <a:lnTo>
                    <a:pt x="380274" y="135024"/>
                  </a:lnTo>
                  <a:lnTo>
                    <a:pt x="390019" y="81957"/>
                  </a:lnTo>
                  <a:lnTo>
                    <a:pt x="392526" y="24807"/>
                  </a:lnTo>
                  <a:lnTo>
                    <a:pt x="392737" y="15854"/>
                  </a:lnTo>
                  <a:lnTo>
                    <a:pt x="391470" y="13466"/>
                  </a:lnTo>
                  <a:lnTo>
                    <a:pt x="389303" y="11874"/>
                  </a:lnTo>
                  <a:lnTo>
                    <a:pt x="386535" y="10813"/>
                  </a:lnTo>
                  <a:lnTo>
                    <a:pt x="383367" y="14075"/>
                  </a:lnTo>
                  <a:lnTo>
                    <a:pt x="376319" y="28282"/>
                  </a:lnTo>
                  <a:lnTo>
                    <a:pt x="370045" y="84669"/>
                  </a:lnTo>
                  <a:lnTo>
                    <a:pt x="372162" y="112573"/>
                  </a:lnTo>
                  <a:lnTo>
                    <a:pt x="391552" y="162826"/>
                  </a:lnTo>
                  <a:lnTo>
                    <a:pt x="414834" y="210969"/>
                  </a:lnTo>
                  <a:lnTo>
                    <a:pt x="443500" y="246778"/>
                  </a:lnTo>
                  <a:lnTo>
                    <a:pt x="500062" y="2706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8" name="SMARTInkShape-413"/>
            <p:cNvSpPr/>
            <p:nvPr>
              <p:custDataLst>
                <p:tags r:id="rId82"/>
              </p:custDataLst>
            </p:nvPr>
          </p:nvSpPr>
          <p:spPr>
            <a:xfrm>
              <a:off x="599499" y="4361528"/>
              <a:ext cx="341096" cy="266825"/>
            </a:xfrm>
            <a:custGeom>
              <a:avLst/>
              <a:gdLst/>
              <a:ahLst/>
              <a:cxnLst/>
              <a:rect l="0" t="0" r="0" b="0"/>
              <a:pathLst>
                <a:path w="341096" h="266825">
                  <a:moveTo>
                    <a:pt x="198220" y="162847"/>
                  </a:moveTo>
                  <a:lnTo>
                    <a:pt x="198220" y="162847"/>
                  </a:lnTo>
                  <a:lnTo>
                    <a:pt x="199543" y="142513"/>
                  </a:lnTo>
                  <a:lnTo>
                    <a:pt x="205079" y="112725"/>
                  </a:lnTo>
                  <a:lnTo>
                    <a:pt x="199384" y="68003"/>
                  </a:lnTo>
                  <a:lnTo>
                    <a:pt x="185924" y="40377"/>
                  </a:lnTo>
                  <a:lnTo>
                    <a:pt x="175998" y="29040"/>
                  </a:lnTo>
                  <a:lnTo>
                    <a:pt x="143945" y="4801"/>
                  </a:lnTo>
                  <a:lnTo>
                    <a:pt x="123827" y="0"/>
                  </a:lnTo>
                  <a:lnTo>
                    <a:pt x="90188" y="3618"/>
                  </a:lnTo>
                  <a:lnTo>
                    <a:pt x="67726" y="13069"/>
                  </a:lnTo>
                  <a:lnTo>
                    <a:pt x="29609" y="46189"/>
                  </a:lnTo>
                  <a:lnTo>
                    <a:pt x="9943" y="78158"/>
                  </a:lnTo>
                  <a:lnTo>
                    <a:pt x="0" y="127465"/>
                  </a:lnTo>
                  <a:lnTo>
                    <a:pt x="3375" y="177646"/>
                  </a:lnTo>
                  <a:lnTo>
                    <a:pt x="12844" y="202938"/>
                  </a:lnTo>
                  <a:lnTo>
                    <a:pt x="27195" y="222998"/>
                  </a:lnTo>
                  <a:lnTo>
                    <a:pt x="73833" y="259273"/>
                  </a:lnTo>
                  <a:lnTo>
                    <a:pt x="104920" y="266824"/>
                  </a:lnTo>
                  <a:lnTo>
                    <a:pt x="124121" y="265062"/>
                  </a:lnTo>
                  <a:lnTo>
                    <a:pt x="132946" y="262741"/>
                  </a:lnTo>
                  <a:lnTo>
                    <a:pt x="149806" y="249577"/>
                  </a:lnTo>
                  <a:lnTo>
                    <a:pt x="180673" y="213809"/>
                  </a:lnTo>
                  <a:lnTo>
                    <a:pt x="192433" y="185443"/>
                  </a:lnTo>
                  <a:lnTo>
                    <a:pt x="197458" y="143366"/>
                  </a:lnTo>
                  <a:lnTo>
                    <a:pt x="196389" y="137954"/>
                  </a:lnTo>
                  <a:lnTo>
                    <a:pt x="194353" y="134345"/>
                  </a:lnTo>
                  <a:lnTo>
                    <a:pt x="187902" y="128554"/>
                  </a:lnTo>
                  <a:lnTo>
                    <a:pt x="183492" y="131290"/>
                  </a:lnTo>
                  <a:lnTo>
                    <a:pt x="180463" y="133871"/>
                  </a:lnTo>
                  <a:lnTo>
                    <a:pt x="177099" y="147323"/>
                  </a:lnTo>
                  <a:lnTo>
                    <a:pt x="176202" y="156466"/>
                  </a:lnTo>
                  <a:lnTo>
                    <a:pt x="182260" y="173681"/>
                  </a:lnTo>
                  <a:lnTo>
                    <a:pt x="230429" y="230253"/>
                  </a:lnTo>
                  <a:lnTo>
                    <a:pt x="253105" y="239107"/>
                  </a:lnTo>
                  <a:lnTo>
                    <a:pt x="278176" y="241720"/>
                  </a:lnTo>
                  <a:lnTo>
                    <a:pt x="298138" y="238471"/>
                  </a:lnTo>
                  <a:lnTo>
                    <a:pt x="341095" y="1985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49" name="SMARTInkShape-414"/>
            <p:cNvSpPr/>
            <p:nvPr>
              <p:custDataLst>
                <p:tags r:id="rId83"/>
              </p:custDataLst>
            </p:nvPr>
          </p:nvSpPr>
          <p:spPr>
            <a:xfrm>
              <a:off x="392906" y="4500563"/>
              <a:ext cx="178595" cy="11907"/>
            </a:xfrm>
            <a:custGeom>
              <a:avLst/>
              <a:gdLst/>
              <a:ahLst/>
              <a:cxnLst/>
              <a:rect l="0" t="0" r="0" b="0"/>
              <a:pathLst>
                <a:path w="178595" h="11907">
                  <a:moveTo>
                    <a:pt x="0" y="11906"/>
                  </a:moveTo>
                  <a:lnTo>
                    <a:pt x="0" y="11906"/>
                  </a:lnTo>
                  <a:lnTo>
                    <a:pt x="12641" y="5585"/>
                  </a:lnTo>
                  <a:lnTo>
                    <a:pt x="67092" y="735"/>
                  </a:lnTo>
                  <a:lnTo>
                    <a:pt x="120058" y="96"/>
                  </a:lnTo>
                  <a:lnTo>
                    <a:pt x="17859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0" name="SMARTInkShape-415"/>
            <p:cNvSpPr/>
            <p:nvPr>
              <p:custDataLst>
                <p:tags r:id="rId84"/>
              </p:custDataLst>
            </p:nvPr>
          </p:nvSpPr>
          <p:spPr>
            <a:xfrm>
              <a:off x="476522" y="4138660"/>
              <a:ext cx="130698" cy="564310"/>
            </a:xfrm>
            <a:custGeom>
              <a:avLst/>
              <a:gdLst/>
              <a:ahLst/>
              <a:cxnLst/>
              <a:rect l="0" t="0" r="0" b="0"/>
              <a:pathLst>
                <a:path w="130698" h="564310">
                  <a:moveTo>
                    <a:pt x="130697" y="88059"/>
                  </a:moveTo>
                  <a:lnTo>
                    <a:pt x="130697" y="88059"/>
                  </a:lnTo>
                  <a:lnTo>
                    <a:pt x="129374" y="52683"/>
                  </a:lnTo>
                  <a:lnTo>
                    <a:pt x="121191" y="27159"/>
                  </a:lnTo>
                  <a:lnTo>
                    <a:pt x="114125" y="15572"/>
                  </a:lnTo>
                  <a:lnTo>
                    <a:pt x="96388" y="1611"/>
                  </a:lnTo>
                  <a:lnTo>
                    <a:pt x="89304" y="0"/>
                  </a:lnTo>
                  <a:lnTo>
                    <a:pt x="74376" y="1738"/>
                  </a:lnTo>
                  <a:lnTo>
                    <a:pt x="51097" y="10153"/>
                  </a:lnTo>
                  <a:lnTo>
                    <a:pt x="27443" y="27346"/>
                  </a:lnTo>
                  <a:lnTo>
                    <a:pt x="18660" y="38145"/>
                  </a:lnTo>
                  <a:lnTo>
                    <a:pt x="6702" y="68498"/>
                  </a:lnTo>
                  <a:lnTo>
                    <a:pt x="1105" y="122216"/>
                  </a:lnTo>
                  <a:lnTo>
                    <a:pt x="0" y="176729"/>
                  </a:lnTo>
                  <a:lnTo>
                    <a:pt x="3336" y="208699"/>
                  </a:lnTo>
                  <a:lnTo>
                    <a:pt x="11864" y="261324"/>
                  </a:lnTo>
                  <a:lnTo>
                    <a:pt x="20816" y="310641"/>
                  </a:lnTo>
                  <a:lnTo>
                    <a:pt x="30524" y="367146"/>
                  </a:lnTo>
                  <a:lnTo>
                    <a:pt x="33988" y="421811"/>
                  </a:lnTo>
                  <a:lnTo>
                    <a:pt x="35255" y="481276"/>
                  </a:lnTo>
                  <a:lnTo>
                    <a:pt x="35421" y="537009"/>
                  </a:lnTo>
                  <a:lnTo>
                    <a:pt x="35447" y="5643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1" name="SMARTInkShape-416"/>
            <p:cNvSpPr/>
            <p:nvPr>
              <p:custDataLst>
                <p:tags r:id="rId85"/>
              </p:custDataLst>
            </p:nvPr>
          </p:nvSpPr>
          <p:spPr>
            <a:xfrm>
              <a:off x="2476500" y="3869531"/>
              <a:ext cx="11907" cy="23814"/>
            </a:xfrm>
            <a:custGeom>
              <a:avLst/>
              <a:gdLst/>
              <a:ahLst/>
              <a:cxnLst/>
              <a:rect l="0" t="0" r="0" b="0"/>
              <a:pathLst>
                <a:path w="11907" h="23814">
                  <a:moveTo>
                    <a:pt x="11906" y="0"/>
                  </a:moveTo>
                  <a:lnTo>
                    <a:pt x="11906" y="0"/>
                  </a:lnTo>
                  <a:lnTo>
                    <a:pt x="5586" y="6321"/>
                  </a:lnTo>
                  <a:lnTo>
                    <a:pt x="0"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2" name="SMARTInkShape-417"/>
            <p:cNvSpPr/>
            <p:nvPr>
              <p:custDataLst>
                <p:tags r:id="rId86"/>
              </p:custDataLst>
            </p:nvPr>
          </p:nvSpPr>
          <p:spPr>
            <a:xfrm>
              <a:off x="2381250" y="3371398"/>
              <a:ext cx="182314" cy="355259"/>
            </a:xfrm>
            <a:custGeom>
              <a:avLst/>
              <a:gdLst/>
              <a:ahLst/>
              <a:cxnLst/>
              <a:rect l="0" t="0" r="0" b="0"/>
              <a:pathLst>
                <a:path w="182314" h="355259">
                  <a:moveTo>
                    <a:pt x="0" y="57602"/>
                  </a:moveTo>
                  <a:lnTo>
                    <a:pt x="0" y="57602"/>
                  </a:lnTo>
                  <a:lnTo>
                    <a:pt x="0" y="20528"/>
                  </a:lnTo>
                  <a:lnTo>
                    <a:pt x="1323" y="17011"/>
                  </a:lnTo>
                  <a:lnTo>
                    <a:pt x="3528" y="14666"/>
                  </a:lnTo>
                  <a:lnTo>
                    <a:pt x="22954" y="2412"/>
                  </a:lnTo>
                  <a:lnTo>
                    <a:pt x="40629" y="0"/>
                  </a:lnTo>
                  <a:lnTo>
                    <a:pt x="95897" y="11276"/>
                  </a:lnTo>
                  <a:lnTo>
                    <a:pt x="136682" y="26109"/>
                  </a:lnTo>
                  <a:lnTo>
                    <a:pt x="162060" y="44155"/>
                  </a:lnTo>
                  <a:lnTo>
                    <a:pt x="180015" y="66259"/>
                  </a:lnTo>
                  <a:lnTo>
                    <a:pt x="182313" y="85262"/>
                  </a:lnTo>
                  <a:lnTo>
                    <a:pt x="176168" y="114746"/>
                  </a:lnTo>
                  <a:lnTo>
                    <a:pt x="168255" y="131947"/>
                  </a:lnTo>
                  <a:lnTo>
                    <a:pt x="121128" y="186216"/>
                  </a:lnTo>
                  <a:lnTo>
                    <a:pt x="83093" y="243350"/>
                  </a:lnTo>
                  <a:lnTo>
                    <a:pt x="23813" y="3552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3" name="SMARTInkShape-418"/>
            <p:cNvSpPr/>
            <p:nvPr>
              <p:custDataLst>
                <p:tags r:id="rId87"/>
              </p:custDataLst>
            </p:nvPr>
          </p:nvSpPr>
          <p:spPr>
            <a:xfrm>
              <a:off x="2202656" y="3393281"/>
              <a:ext cx="11908" cy="23814"/>
            </a:xfrm>
            <a:custGeom>
              <a:avLst/>
              <a:gdLst/>
              <a:ahLst/>
              <a:cxnLst/>
              <a:rect l="0" t="0" r="0" b="0"/>
              <a:pathLst>
                <a:path w="11908" h="23814">
                  <a:moveTo>
                    <a:pt x="0" y="23813"/>
                  </a:moveTo>
                  <a:lnTo>
                    <a:pt x="0" y="23813"/>
                  </a:lnTo>
                  <a:lnTo>
                    <a:pt x="0" y="3310"/>
                  </a:lnTo>
                  <a:lnTo>
                    <a:pt x="1323" y="2207"/>
                  </a:lnTo>
                  <a:lnTo>
                    <a:pt x="119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4" name="SMARTInkShape-419"/>
            <p:cNvSpPr/>
            <p:nvPr>
              <p:custDataLst>
                <p:tags r:id="rId88"/>
              </p:custDataLst>
            </p:nvPr>
          </p:nvSpPr>
          <p:spPr>
            <a:xfrm>
              <a:off x="1882743" y="3553155"/>
              <a:ext cx="308008" cy="334209"/>
            </a:xfrm>
            <a:custGeom>
              <a:avLst/>
              <a:gdLst/>
              <a:ahLst/>
              <a:cxnLst/>
              <a:rect l="0" t="0" r="0" b="0"/>
              <a:pathLst>
                <a:path w="308008" h="334209">
                  <a:moveTo>
                    <a:pt x="46070" y="54439"/>
                  </a:moveTo>
                  <a:lnTo>
                    <a:pt x="46070" y="54439"/>
                  </a:lnTo>
                  <a:lnTo>
                    <a:pt x="39749" y="48118"/>
                  </a:lnTo>
                  <a:lnTo>
                    <a:pt x="36564" y="47579"/>
                  </a:lnTo>
                  <a:lnTo>
                    <a:pt x="33118" y="48543"/>
                  </a:lnTo>
                  <a:lnTo>
                    <a:pt x="29498" y="50508"/>
                  </a:lnTo>
                  <a:lnTo>
                    <a:pt x="18082" y="65915"/>
                  </a:lnTo>
                  <a:lnTo>
                    <a:pt x="6321" y="93558"/>
                  </a:lnTo>
                  <a:lnTo>
                    <a:pt x="0" y="147959"/>
                  </a:lnTo>
                  <a:lnTo>
                    <a:pt x="2280" y="202607"/>
                  </a:lnTo>
                  <a:lnTo>
                    <a:pt x="20116" y="256219"/>
                  </a:lnTo>
                  <a:lnTo>
                    <a:pt x="32771" y="274647"/>
                  </a:lnTo>
                  <a:lnTo>
                    <a:pt x="50742" y="288128"/>
                  </a:lnTo>
                  <a:lnTo>
                    <a:pt x="81976" y="301242"/>
                  </a:lnTo>
                  <a:lnTo>
                    <a:pt x="88528" y="299672"/>
                  </a:lnTo>
                  <a:lnTo>
                    <a:pt x="102864" y="290872"/>
                  </a:lnTo>
                  <a:lnTo>
                    <a:pt x="125810" y="258402"/>
                  </a:lnTo>
                  <a:lnTo>
                    <a:pt x="143045" y="208946"/>
                  </a:lnTo>
                  <a:lnTo>
                    <a:pt x="150209" y="171362"/>
                  </a:lnTo>
                  <a:lnTo>
                    <a:pt x="146011" y="124507"/>
                  </a:lnTo>
                  <a:lnTo>
                    <a:pt x="131418" y="69749"/>
                  </a:lnTo>
                  <a:lnTo>
                    <a:pt x="94393" y="20197"/>
                  </a:lnTo>
                  <a:lnTo>
                    <a:pt x="82526" y="7597"/>
                  </a:lnTo>
                  <a:lnTo>
                    <a:pt x="131953" y="0"/>
                  </a:lnTo>
                  <a:lnTo>
                    <a:pt x="182958" y="5655"/>
                  </a:lnTo>
                  <a:lnTo>
                    <a:pt x="214511" y="12791"/>
                  </a:lnTo>
                  <a:lnTo>
                    <a:pt x="242675" y="29605"/>
                  </a:lnTo>
                  <a:lnTo>
                    <a:pt x="267777" y="63984"/>
                  </a:lnTo>
                  <a:lnTo>
                    <a:pt x="279330" y="101365"/>
                  </a:lnTo>
                  <a:lnTo>
                    <a:pt x="275051" y="159056"/>
                  </a:lnTo>
                  <a:lnTo>
                    <a:pt x="269306" y="210825"/>
                  </a:lnTo>
                  <a:lnTo>
                    <a:pt x="264348" y="227131"/>
                  </a:lnTo>
                  <a:lnTo>
                    <a:pt x="260904" y="281449"/>
                  </a:lnTo>
                  <a:lnTo>
                    <a:pt x="266857" y="316610"/>
                  </a:lnTo>
                  <a:lnTo>
                    <a:pt x="271314" y="324470"/>
                  </a:lnTo>
                  <a:lnTo>
                    <a:pt x="276930" y="329710"/>
                  </a:lnTo>
                  <a:lnTo>
                    <a:pt x="283320" y="333202"/>
                  </a:lnTo>
                  <a:lnTo>
                    <a:pt x="288903" y="334208"/>
                  </a:lnTo>
                  <a:lnTo>
                    <a:pt x="308007" y="3282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5" name="SMARTInkShape-420"/>
            <p:cNvSpPr/>
            <p:nvPr>
              <p:custDataLst>
                <p:tags r:id="rId89"/>
              </p:custDataLst>
            </p:nvPr>
          </p:nvSpPr>
          <p:spPr>
            <a:xfrm>
              <a:off x="1548461" y="3595688"/>
              <a:ext cx="285103" cy="286370"/>
            </a:xfrm>
            <a:custGeom>
              <a:avLst/>
              <a:gdLst/>
              <a:ahLst/>
              <a:cxnLst/>
              <a:rect l="0" t="0" r="0" b="0"/>
              <a:pathLst>
                <a:path w="285103" h="286370">
                  <a:moveTo>
                    <a:pt x="35070" y="0"/>
                  </a:moveTo>
                  <a:lnTo>
                    <a:pt x="35070" y="0"/>
                  </a:lnTo>
                  <a:lnTo>
                    <a:pt x="25647" y="38854"/>
                  </a:lnTo>
                  <a:lnTo>
                    <a:pt x="20372" y="68838"/>
                  </a:lnTo>
                  <a:lnTo>
                    <a:pt x="4275" y="127147"/>
                  </a:lnTo>
                  <a:lnTo>
                    <a:pt x="0" y="186240"/>
                  </a:lnTo>
                  <a:lnTo>
                    <a:pt x="5864" y="224956"/>
                  </a:lnTo>
                  <a:lnTo>
                    <a:pt x="22301" y="255242"/>
                  </a:lnTo>
                  <a:lnTo>
                    <a:pt x="43928" y="274653"/>
                  </a:lnTo>
                  <a:lnTo>
                    <a:pt x="52882" y="277028"/>
                  </a:lnTo>
                  <a:lnTo>
                    <a:pt x="73414" y="276141"/>
                  </a:lnTo>
                  <a:lnTo>
                    <a:pt x="92240" y="267809"/>
                  </a:lnTo>
                  <a:lnTo>
                    <a:pt x="109427" y="253963"/>
                  </a:lnTo>
                  <a:lnTo>
                    <a:pt x="132655" y="223856"/>
                  </a:lnTo>
                  <a:lnTo>
                    <a:pt x="157364" y="172697"/>
                  </a:lnTo>
                  <a:lnTo>
                    <a:pt x="181849" y="119279"/>
                  </a:lnTo>
                  <a:lnTo>
                    <a:pt x="198222" y="67529"/>
                  </a:lnTo>
                  <a:lnTo>
                    <a:pt x="213112" y="25138"/>
                  </a:lnTo>
                  <a:lnTo>
                    <a:pt x="207180" y="36846"/>
                  </a:lnTo>
                  <a:lnTo>
                    <a:pt x="198944" y="85059"/>
                  </a:lnTo>
                  <a:lnTo>
                    <a:pt x="191049" y="136241"/>
                  </a:lnTo>
                  <a:lnTo>
                    <a:pt x="190088" y="188797"/>
                  </a:lnTo>
                  <a:lnTo>
                    <a:pt x="192602" y="213555"/>
                  </a:lnTo>
                  <a:lnTo>
                    <a:pt x="210368" y="261103"/>
                  </a:lnTo>
                  <a:lnTo>
                    <a:pt x="222782" y="275236"/>
                  </a:lnTo>
                  <a:lnTo>
                    <a:pt x="231649" y="282709"/>
                  </a:lnTo>
                  <a:lnTo>
                    <a:pt x="241529" y="286369"/>
                  </a:lnTo>
                  <a:lnTo>
                    <a:pt x="285102"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6" name="SMARTInkShape-421"/>
            <p:cNvSpPr/>
            <p:nvPr>
              <p:custDataLst>
                <p:tags r:id="rId90"/>
              </p:custDataLst>
            </p:nvPr>
          </p:nvSpPr>
          <p:spPr>
            <a:xfrm>
              <a:off x="1265457" y="3562593"/>
              <a:ext cx="210919" cy="501993"/>
            </a:xfrm>
            <a:custGeom>
              <a:avLst/>
              <a:gdLst/>
              <a:ahLst/>
              <a:cxnLst/>
              <a:rect l="0" t="0" r="0" b="0"/>
              <a:pathLst>
                <a:path w="210919" h="501993">
                  <a:moveTo>
                    <a:pt x="210918" y="68813"/>
                  </a:moveTo>
                  <a:lnTo>
                    <a:pt x="210918" y="68813"/>
                  </a:lnTo>
                  <a:lnTo>
                    <a:pt x="209595" y="56662"/>
                  </a:lnTo>
                  <a:lnTo>
                    <a:pt x="201413" y="32140"/>
                  </a:lnTo>
                  <a:lnTo>
                    <a:pt x="194346" y="20323"/>
                  </a:lnTo>
                  <a:lnTo>
                    <a:pt x="176610" y="6233"/>
                  </a:lnTo>
                  <a:lnTo>
                    <a:pt x="148277" y="0"/>
                  </a:lnTo>
                  <a:lnTo>
                    <a:pt x="114747" y="4474"/>
                  </a:lnTo>
                  <a:lnTo>
                    <a:pt x="79676" y="26819"/>
                  </a:lnTo>
                  <a:lnTo>
                    <a:pt x="25060" y="80479"/>
                  </a:lnTo>
                  <a:lnTo>
                    <a:pt x="12339" y="101338"/>
                  </a:lnTo>
                  <a:lnTo>
                    <a:pt x="1267" y="139304"/>
                  </a:lnTo>
                  <a:lnTo>
                    <a:pt x="0" y="163643"/>
                  </a:lnTo>
                  <a:lnTo>
                    <a:pt x="3847" y="187689"/>
                  </a:lnTo>
                  <a:lnTo>
                    <a:pt x="13494" y="204550"/>
                  </a:lnTo>
                  <a:lnTo>
                    <a:pt x="50178" y="238774"/>
                  </a:lnTo>
                  <a:lnTo>
                    <a:pt x="70686" y="249303"/>
                  </a:lnTo>
                  <a:lnTo>
                    <a:pt x="81712" y="249994"/>
                  </a:lnTo>
                  <a:lnTo>
                    <a:pt x="104545" y="243706"/>
                  </a:lnTo>
                  <a:lnTo>
                    <a:pt x="124395" y="225037"/>
                  </a:lnTo>
                  <a:lnTo>
                    <a:pt x="158696" y="169934"/>
                  </a:lnTo>
                  <a:lnTo>
                    <a:pt x="185977" y="112361"/>
                  </a:lnTo>
                  <a:lnTo>
                    <a:pt x="193219" y="98751"/>
                  </a:lnTo>
                  <a:lnTo>
                    <a:pt x="198786" y="70136"/>
                  </a:lnTo>
                  <a:lnTo>
                    <a:pt x="198992" y="121035"/>
                  </a:lnTo>
                  <a:lnTo>
                    <a:pt x="199003" y="159491"/>
                  </a:lnTo>
                  <a:lnTo>
                    <a:pt x="199008" y="201719"/>
                  </a:lnTo>
                  <a:lnTo>
                    <a:pt x="199010" y="242535"/>
                  </a:lnTo>
                  <a:lnTo>
                    <a:pt x="199011" y="286252"/>
                  </a:lnTo>
                  <a:lnTo>
                    <a:pt x="199012" y="341378"/>
                  </a:lnTo>
                  <a:lnTo>
                    <a:pt x="199012" y="385052"/>
                  </a:lnTo>
                  <a:lnTo>
                    <a:pt x="199012" y="432830"/>
                  </a:lnTo>
                  <a:lnTo>
                    <a:pt x="199012" y="484529"/>
                  </a:lnTo>
                  <a:lnTo>
                    <a:pt x="199012" y="501992"/>
                  </a:lnTo>
                  <a:lnTo>
                    <a:pt x="200335" y="500474"/>
                  </a:lnTo>
                  <a:lnTo>
                    <a:pt x="210918" y="47362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7" name="SMARTInkShape-422"/>
            <p:cNvSpPr/>
            <p:nvPr>
              <p:custDataLst>
                <p:tags r:id="rId91"/>
              </p:custDataLst>
            </p:nvPr>
          </p:nvSpPr>
          <p:spPr>
            <a:xfrm>
              <a:off x="773971" y="3564235"/>
              <a:ext cx="476186" cy="309943"/>
            </a:xfrm>
            <a:custGeom>
              <a:avLst/>
              <a:gdLst/>
              <a:ahLst/>
              <a:cxnLst/>
              <a:rect l="0" t="0" r="0" b="0"/>
              <a:pathLst>
                <a:path w="476186" h="309943">
                  <a:moveTo>
                    <a:pt x="11842" y="31453"/>
                  </a:moveTo>
                  <a:lnTo>
                    <a:pt x="11842" y="31453"/>
                  </a:lnTo>
                  <a:lnTo>
                    <a:pt x="10519" y="61266"/>
                  </a:lnTo>
                  <a:lnTo>
                    <a:pt x="2418" y="98441"/>
                  </a:lnTo>
                  <a:lnTo>
                    <a:pt x="262" y="146794"/>
                  </a:lnTo>
                  <a:lnTo>
                    <a:pt x="0" y="200541"/>
                  </a:lnTo>
                  <a:lnTo>
                    <a:pt x="2610" y="229634"/>
                  </a:lnTo>
                  <a:lnTo>
                    <a:pt x="22316" y="273594"/>
                  </a:lnTo>
                  <a:lnTo>
                    <a:pt x="32372" y="285914"/>
                  </a:lnTo>
                  <a:lnTo>
                    <a:pt x="45661" y="295800"/>
                  </a:lnTo>
                  <a:lnTo>
                    <a:pt x="80658" y="308803"/>
                  </a:lnTo>
                  <a:lnTo>
                    <a:pt x="105927" y="309942"/>
                  </a:lnTo>
                  <a:lnTo>
                    <a:pt x="127741" y="306038"/>
                  </a:lnTo>
                  <a:lnTo>
                    <a:pt x="141845" y="299893"/>
                  </a:lnTo>
                  <a:lnTo>
                    <a:pt x="169865" y="276355"/>
                  </a:lnTo>
                  <a:lnTo>
                    <a:pt x="196981" y="237925"/>
                  </a:lnTo>
                  <a:lnTo>
                    <a:pt x="215502" y="180759"/>
                  </a:lnTo>
                  <a:lnTo>
                    <a:pt x="224050" y="127973"/>
                  </a:lnTo>
                  <a:lnTo>
                    <a:pt x="225969" y="84590"/>
                  </a:lnTo>
                  <a:lnTo>
                    <a:pt x="224708" y="82752"/>
                  </a:lnTo>
                  <a:lnTo>
                    <a:pt x="222544" y="81527"/>
                  </a:lnTo>
                  <a:lnTo>
                    <a:pt x="219779" y="80711"/>
                  </a:lnTo>
                  <a:lnTo>
                    <a:pt x="217935" y="81489"/>
                  </a:lnTo>
                  <a:lnTo>
                    <a:pt x="216706" y="83331"/>
                  </a:lnTo>
                  <a:lnTo>
                    <a:pt x="208413" y="114754"/>
                  </a:lnTo>
                  <a:lnTo>
                    <a:pt x="210461" y="150503"/>
                  </a:lnTo>
                  <a:lnTo>
                    <a:pt x="223173" y="206517"/>
                  </a:lnTo>
                  <a:lnTo>
                    <a:pt x="224167" y="215631"/>
                  </a:lnTo>
                  <a:lnTo>
                    <a:pt x="232326" y="232813"/>
                  </a:lnTo>
                  <a:lnTo>
                    <a:pt x="259123" y="265402"/>
                  </a:lnTo>
                  <a:lnTo>
                    <a:pt x="277849" y="274337"/>
                  </a:lnTo>
                  <a:lnTo>
                    <a:pt x="288398" y="276719"/>
                  </a:lnTo>
                  <a:lnTo>
                    <a:pt x="296754" y="275662"/>
                  </a:lnTo>
                  <a:lnTo>
                    <a:pt x="303648" y="272311"/>
                  </a:lnTo>
                  <a:lnTo>
                    <a:pt x="323199" y="251426"/>
                  </a:lnTo>
                  <a:lnTo>
                    <a:pt x="353509" y="202492"/>
                  </a:lnTo>
                  <a:lnTo>
                    <a:pt x="370513" y="145077"/>
                  </a:lnTo>
                  <a:lnTo>
                    <a:pt x="378876" y="85941"/>
                  </a:lnTo>
                  <a:lnTo>
                    <a:pt x="388711" y="27272"/>
                  </a:lnTo>
                  <a:lnTo>
                    <a:pt x="392298" y="148"/>
                  </a:lnTo>
                  <a:lnTo>
                    <a:pt x="392479" y="0"/>
                  </a:lnTo>
                  <a:lnTo>
                    <a:pt x="392832" y="58835"/>
                  </a:lnTo>
                  <a:lnTo>
                    <a:pt x="392840" y="109230"/>
                  </a:lnTo>
                  <a:lnTo>
                    <a:pt x="392841" y="158088"/>
                  </a:lnTo>
                  <a:lnTo>
                    <a:pt x="395487" y="209190"/>
                  </a:lnTo>
                  <a:lnTo>
                    <a:pt x="413344" y="263144"/>
                  </a:lnTo>
                  <a:lnTo>
                    <a:pt x="418416" y="270581"/>
                  </a:lnTo>
                  <a:lnTo>
                    <a:pt x="476185" y="30529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8" name="SMARTInkShape-423"/>
            <p:cNvSpPr/>
            <p:nvPr>
              <p:custDataLst>
                <p:tags r:id="rId92"/>
              </p:custDataLst>
            </p:nvPr>
          </p:nvSpPr>
          <p:spPr>
            <a:xfrm>
              <a:off x="507006" y="3584733"/>
              <a:ext cx="206310" cy="316216"/>
            </a:xfrm>
            <a:custGeom>
              <a:avLst/>
              <a:gdLst/>
              <a:ahLst/>
              <a:cxnLst/>
              <a:rect l="0" t="0" r="0" b="0"/>
              <a:pathLst>
                <a:path w="206310" h="316216">
                  <a:moveTo>
                    <a:pt x="76400" y="34767"/>
                  </a:moveTo>
                  <a:lnTo>
                    <a:pt x="76400" y="34767"/>
                  </a:lnTo>
                  <a:lnTo>
                    <a:pt x="43257" y="74231"/>
                  </a:lnTo>
                  <a:lnTo>
                    <a:pt x="11835" y="132878"/>
                  </a:lnTo>
                  <a:lnTo>
                    <a:pt x="0" y="174974"/>
                  </a:lnTo>
                  <a:lnTo>
                    <a:pt x="1434" y="218891"/>
                  </a:lnTo>
                  <a:lnTo>
                    <a:pt x="13771" y="268987"/>
                  </a:lnTo>
                  <a:lnTo>
                    <a:pt x="21225" y="283504"/>
                  </a:lnTo>
                  <a:lnTo>
                    <a:pt x="45500" y="305435"/>
                  </a:lnTo>
                  <a:lnTo>
                    <a:pt x="70163" y="313814"/>
                  </a:lnTo>
                  <a:lnTo>
                    <a:pt x="100087" y="316215"/>
                  </a:lnTo>
                  <a:lnTo>
                    <a:pt x="135434" y="312873"/>
                  </a:lnTo>
                  <a:lnTo>
                    <a:pt x="162610" y="299921"/>
                  </a:lnTo>
                  <a:lnTo>
                    <a:pt x="173561" y="290911"/>
                  </a:lnTo>
                  <a:lnTo>
                    <a:pt x="189256" y="263262"/>
                  </a:lnTo>
                  <a:lnTo>
                    <a:pt x="202002" y="210507"/>
                  </a:lnTo>
                  <a:lnTo>
                    <a:pt x="206309" y="152384"/>
                  </a:lnTo>
                  <a:lnTo>
                    <a:pt x="197654" y="107242"/>
                  </a:lnTo>
                  <a:lnTo>
                    <a:pt x="173033" y="56887"/>
                  </a:lnTo>
                  <a:lnTo>
                    <a:pt x="123836" y="9886"/>
                  </a:lnTo>
                  <a:lnTo>
                    <a:pt x="110271" y="3865"/>
                  </a:lnTo>
                  <a:lnTo>
                    <a:pt x="80004" y="0"/>
                  </a:lnTo>
                  <a:lnTo>
                    <a:pt x="74834" y="2328"/>
                  </a:lnTo>
                  <a:lnTo>
                    <a:pt x="71387" y="6527"/>
                  </a:lnTo>
                  <a:lnTo>
                    <a:pt x="69090" y="11971"/>
                  </a:lnTo>
                  <a:lnTo>
                    <a:pt x="68881" y="15602"/>
                  </a:lnTo>
                  <a:lnTo>
                    <a:pt x="76400" y="228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59" name="SMARTInkShape-424"/>
            <p:cNvSpPr/>
            <p:nvPr>
              <p:custDataLst>
                <p:tags r:id="rId93"/>
              </p:custDataLst>
            </p:nvPr>
          </p:nvSpPr>
          <p:spPr>
            <a:xfrm>
              <a:off x="178594" y="3406098"/>
              <a:ext cx="340508" cy="332466"/>
            </a:xfrm>
            <a:custGeom>
              <a:avLst/>
              <a:gdLst/>
              <a:ahLst/>
              <a:cxnLst/>
              <a:rect l="0" t="0" r="0" b="0"/>
              <a:pathLst>
                <a:path w="340508" h="332466">
                  <a:moveTo>
                    <a:pt x="0" y="70527"/>
                  </a:moveTo>
                  <a:lnTo>
                    <a:pt x="0" y="70527"/>
                  </a:lnTo>
                  <a:lnTo>
                    <a:pt x="6320" y="51565"/>
                  </a:lnTo>
                  <a:lnTo>
                    <a:pt x="23535" y="35200"/>
                  </a:lnTo>
                  <a:lnTo>
                    <a:pt x="71382" y="9456"/>
                  </a:lnTo>
                  <a:lnTo>
                    <a:pt x="100819" y="2161"/>
                  </a:lnTo>
                  <a:lnTo>
                    <a:pt x="151581" y="0"/>
                  </a:lnTo>
                  <a:lnTo>
                    <a:pt x="210571" y="5680"/>
                  </a:lnTo>
                  <a:lnTo>
                    <a:pt x="263622" y="22062"/>
                  </a:lnTo>
                  <a:lnTo>
                    <a:pt x="300213" y="43673"/>
                  </a:lnTo>
                  <a:lnTo>
                    <a:pt x="327812" y="73154"/>
                  </a:lnTo>
                  <a:lnTo>
                    <a:pt x="337517" y="95507"/>
                  </a:lnTo>
                  <a:lnTo>
                    <a:pt x="340507" y="121317"/>
                  </a:lnTo>
                  <a:lnTo>
                    <a:pt x="337427" y="154836"/>
                  </a:lnTo>
                  <a:lnTo>
                    <a:pt x="324592" y="181199"/>
                  </a:lnTo>
                  <a:lnTo>
                    <a:pt x="282192" y="226849"/>
                  </a:lnTo>
                  <a:lnTo>
                    <a:pt x="222715" y="270076"/>
                  </a:lnTo>
                  <a:lnTo>
                    <a:pt x="173085" y="293723"/>
                  </a:lnTo>
                  <a:lnTo>
                    <a:pt x="95250" y="3324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0" name="SMARTInkShape-425"/>
            <p:cNvSpPr/>
            <p:nvPr>
              <p:custDataLst>
                <p:tags r:id="rId94"/>
              </p:custDataLst>
            </p:nvPr>
          </p:nvSpPr>
          <p:spPr>
            <a:xfrm>
              <a:off x="273844" y="3571875"/>
              <a:ext cx="47626" cy="381001"/>
            </a:xfrm>
            <a:custGeom>
              <a:avLst/>
              <a:gdLst/>
              <a:ahLst/>
              <a:cxnLst/>
              <a:rect l="0" t="0" r="0" b="0"/>
              <a:pathLst>
                <a:path w="47626" h="381001">
                  <a:moveTo>
                    <a:pt x="0" y="0"/>
                  </a:moveTo>
                  <a:lnTo>
                    <a:pt x="0" y="0"/>
                  </a:lnTo>
                  <a:lnTo>
                    <a:pt x="1323" y="12151"/>
                  </a:lnTo>
                  <a:lnTo>
                    <a:pt x="9423" y="57081"/>
                  </a:lnTo>
                  <a:lnTo>
                    <a:pt x="14698" y="106430"/>
                  </a:lnTo>
                  <a:lnTo>
                    <a:pt x="22012" y="157872"/>
                  </a:lnTo>
                  <a:lnTo>
                    <a:pt x="23279" y="204057"/>
                  </a:lnTo>
                  <a:lnTo>
                    <a:pt x="29975" y="253313"/>
                  </a:lnTo>
                  <a:lnTo>
                    <a:pt x="38490" y="310909"/>
                  </a:lnTo>
                  <a:lnTo>
                    <a:pt x="46422" y="365303"/>
                  </a:lnTo>
                  <a:lnTo>
                    <a:pt x="47625" y="3810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462" name="SMARTInkShape-426"/>
          <p:cNvSpPr/>
          <p:nvPr>
            <p:custDataLst>
              <p:tags r:id="rId4"/>
            </p:custDataLst>
          </p:nvPr>
        </p:nvSpPr>
        <p:spPr>
          <a:xfrm>
            <a:off x="178594" y="4357688"/>
            <a:ext cx="178595" cy="35719"/>
          </a:xfrm>
          <a:custGeom>
            <a:avLst/>
            <a:gdLst/>
            <a:ahLst/>
            <a:cxnLst/>
            <a:rect l="0" t="0" r="0" b="0"/>
            <a:pathLst>
              <a:path w="178595" h="35719">
                <a:moveTo>
                  <a:pt x="0" y="0"/>
                </a:moveTo>
                <a:lnTo>
                  <a:pt x="0" y="0"/>
                </a:lnTo>
                <a:lnTo>
                  <a:pt x="0" y="6320"/>
                </a:lnTo>
                <a:lnTo>
                  <a:pt x="3528" y="12951"/>
                </a:lnTo>
                <a:lnTo>
                  <a:pt x="6320" y="16571"/>
                </a:lnTo>
                <a:lnTo>
                  <a:pt x="29213" y="27987"/>
                </a:lnTo>
                <a:lnTo>
                  <a:pt x="87582" y="34700"/>
                </a:lnTo>
                <a:lnTo>
                  <a:pt x="178594" y="357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3" name="SMARTInkShape-427"/>
          <p:cNvSpPr/>
          <p:nvPr>
            <p:custDataLst>
              <p:tags r:id="rId5"/>
            </p:custDataLst>
          </p:nvPr>
        </p:nvSpPr>
        <p:spPr>
          <a:xfrm>
            <a:off x="202406" y="5119688"/>
            <a:ext cx="166689" cy="35718"/>
          </a:xfrm>
          <a:custGeom>
            <a:avLst/>
            <a:gdLst/>
            <a:ahLst/>
            <a:cxnLst/>
            <a:rect l="0" t="0" r="0" b="0"/>
            <a:pathLst>
              <a:path w="166689" h="35718">
                <a:moveTo>
                  <a:pt x="0" y="35717"/>
                </a:moveTo>
                <a:lnTo>
                  <a:pt x="0" y="35717"/>
                </a:lnTo>
                <a:lnTo>
                  <a:pt x="23535" y="32191"/>
                </a:lnTo>
                <a:lnTo>
                  <a:pt x="66505" y="26294"/>
                </a:lnTo>
                <a:lnTo>
                  <a:pt x="121322" y="24303"/>
                </a:lnTo>
                <a:lnTo>
                  <a:pt x="16668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4" name="SMARTInkShape-428"/>
          <p:cNvSpPr/>
          <p:nvPr>
            <p:custDataLst>
              <p:tags r:id="rId6"/>
            </p:custDataLst>
          </p:nvPr>
        </p:nvSpPr>
        <p:spPr>
          <a:xfrm>
            <a:off x="214313" y="5905500"/>
            <a:ext cx="202407" cy="23814"/>
          </a:xfrm>
          <a:custGeom>
            <a:avLst/>
            <a:gdLst/>
            <a:ahLst/>
            <a:cxnLst/>
            <a:rect l="0" t="0" r="0" b="0"/>
            <a:pathLst>
              <a:path w="202407" h="23814">
                <a:moveTo>
                  <a:pt x="0" y="0"/>
                </a:moveTo>
                <a:lnTo>
                  <a:pt x="0" y="0"/>
                </a:lnTo>
                <a:lnTo>
                  <a:pt x="6320" y="0"/>
                </a:lnTo>
                <a:lnTo>
                  <a:pt x="12951" y="3528"/>
                </a:lnTo>
                <a:lnTo>
                  <a:pt x="16571" y="6321"/>
                </a:lnTo>
                <a:lnTo>
                  <a:pt x="27649" y="9424"/>
                </a:lnTo>
                <a:lnTo>
                  <a:pt x="81198" y="21113"/>
                </a:lnTo>
                <a:lnTo>
                  <a:pt x="134308" y="23575"/>
                </a:lnTo>
                <a:lnTo>
                  <a:pt x="202406"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480" name="SMARTInkShape-Group55"/>
          <p:cNvGrpSpPr/>
          <p:nvPr/>
        </p:nvGrpSpPr>
        <p:grpSpPr>
          <a:xfrm>
            <a:off x="532322" y="5464970"/>
            <a:ext cx="2729992" cy="607219"/>
            <a:chOff x="532322" y="5464970"/>
            <a:chExt cx="2729992" cy="607219"/>
          </a:xfrm>
        </p:grpSpPr>
        <p:sp>
          <p:nvSpPr>
            <p:cNvPr id="465" name="SMARTInkShape-429"/>
            <p:cNvSpPr/>
            <p:nvPr>
              <p:custDataLst>
                <p:tags r:id="rId44"/>
              </p:custDataLst>
            </p:nvPr>
          </p:nvSpPr>
          <p:spPr>
            <a:xfrm>
              <a:off x="3250406" y="5810250"/>
              <a:ext cx="11908" cy="11906"/>
            </a:xfrm>
            <a:custGeom>
              <a:avLst/>
              <a:gdLst/>
              <a:ahLst/>
              <a:cxnLst/>
              <a:rect l="0" t="0" r="0" b="0"/>
              <a:pathLst>
                <a:path w="11908" h="11906">
                  <a:moveTo>
                    <a:pt x="11907" y="11905"/>
                  </a:moveTo>
                  <a:lnTo>
                    <a:pt x="11907" y="1190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6" name="SMARTInkShape-430"/>
            <p:cNvSpPr/>
            <p:nvPr>
              <p:custDataLst>
                <p:tags r:id="rId45"/>
              </p:custDataLst>
            </p:nvPr>
          </p:nvSpPr>
          <p:spPr>
            <a:xfrm>
              <a:off x="3000375" y="5605602"/>
              <a:ext cx="188768" cy="284862"/>
            </a:xfrm>
            <a:custGeom>
              <a:avLst/>
              <a:gdLst/>
              <a:ahLst/>
              <a:cxnLst/>
              <a:rect l="0" t="0" r="0" b="0"/>
              <a:pathLst>
                <a:path w="188768" h="284862">
                  <a:moveTo>
                    <a:pt x="0" y="37961"/>
                  </a:moveTo>
                  <a:lnTo>
                    <a:pt x="0" y="37961"/>
                  </a:lnTo>
                  <a:lnTo>
                    <a:pt x="6321" y="37961"/>
                  </a:lnTo>
                  <a:lnTo>
                    <a:pt x="8183" y="40606"/>
                  </a:lnTo>
                  <a:lnTo>
                    <a:pt x="19762" y="90728"/>
                  </a:lnTo>
                  <a:lnTo>
                    <a:pt x="21289" y="139732"/>
                  </a:lnTo>
                  <a:lnTo>
                    <a:pt x="15274" y="187030"/>
                  </a:lnTo>
                  <a:lnTo>
                    <a:pt x="12103" y="246321"/>
                  </a:lnTo>
                  <a:lnTo>
                    <a:pt x="11945" y="251097"/>
                  </a:lnTo>
                  <a:lnTo>
                    <a:pt x="13231" y="195197"/>
                  </a:lnTo>
                  <a:lnTo>
                    <a:pt x="24858" y="136439"/>
                  </a:lnTo>
                  <a:lnTo>
                    <a:pt x="43794" y="82287"/>
                  </a:lnTo>
                  <a:lnTo>
                    <a:pt x="69839" y="25620"/>
                  </a:lnTo>
                  <a:lnTo>
                    <a:pt x="91983" y="2848"/>
                  </a:lnTo>
                  <a:lnTo>
                    <a:pt x="101010" y="0"/>
                  </a:lnTo>
                  <a:lnTo>
                    <a:pt x="121622" y="364"/>
                  </a:lnTo>
                  <a:lnTo>
                    <a:pt x="149219" y="8006"/>
                  </a:lnTo>
                  <a:lnTo>
                    <a:pt x="162452" y="18474"/>
                  </a:lnTo>
                  <a:lnTo>
                    <a:pt x="172742" y="34592"/>
                  </a:lnTo>
                  <a:lnTo>
                    <a:pt x="184651" y="74739"/>
                  </a:lnTo>
                  <a:lnTo>
                    <a:pt x="188767" y="126616"/>
                  </a:lnTo>
                  <a:lnTo>
                    <a:pt x="188664" y="174766"/>
                  </a:lnTo>
                  <a:lnTo>
                    <a:pt x="180181" y="233247"/>
                  </a:lnTo>
                  <a:lnTo>
                    <a:pt x="177584" y="266203"/>
                  </a:lnTo>
                  <a:lnTo>
                    <a:pt x="168384" y="284861"/>
                  </a:lnTo>
                  <a:lnTo>
                    <a:pt x="169141" y="284581"/>
                  </a:lnTo>
                  <a:lnTo>
                    <a:pt x="178594" y="2760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7" name="SMARTInkShape-431"/>
            <p:cNvSpPr/>
            <p:nvPr>
              <p:custDataLst>
                <p:tags r:id="rId46"/>
              </p:custDataLst>
            </p:nvPr>
          </p:nvSpPr>
          <p:spPr>
            <a:xfrm>
              <a:off x="2800865" y="5575148"/>
              <a:ext cx="126141" cy="277231"/>
            </a:xfrm>
            <a:custGeom>
              <a:avLst/>
              <a:gdLst/>
              <a:ahLst/>
              <a:cxnLst/>
              <a:rect l="0" t="0" r="0" b="0"/>
              <a:pathLst>
                <a:path w="126141" h="277231">
                  <a:moveTo>
                    <a:pt x="68541" y="68415"/>
                  </a:moveTo>
                  <a:lnTo>
                    <a:pt x="68541" y="68415"/>
                  </a:lnTo>
                  <a:lnTo>
                    <a:pt x="55900" y="68415"/>
                  </a:lnTo>
                  <a:lnTo>
                    <a:pt x="50853" y="71060"/>
                  </a:lnTo>
                  <a:lnTo>
                    <a:pt x="37430" y="87426"/>
                  </a:lnTo>
                  <a:lnTo>
                    <a:pt x="13035" y="140372"/>
                  </a:lnTo>
                  <a:lnTo>
                    <a:pt x="2412" y="169257"/>
                  </a:lnTo>
                  <a:lnTo>
                    <a:pt x="0" y="208831"/>
                  </a:lnTo>
                  <a:lnTo>
                    <a:pt x="4123" y="234010"/>
                  </a:lnTo>
                  <a:lnTo>
                    <a:pt x="13894" y="254902"/>
                  </a:lnTo>
                  <a:lnTo>
                    <a:pt x="20203" y="264176"/>
                  </a:lnTo>
                  <a:lnTo>
                    <a:pt x="28379" y="270360"/>
                  </a:lnTo>
                  <a:lnTo>
                    <a:pt x="48045" y="277230"/>
                  </a:lnTo>
                  <a:lnTo>
                    <a:pt x="57523" y="276417"/>
                  </a:lnTo>
                  <a:lnTo>
                    <a:pt x="75109" y="268457"/>
                  </a:lnTo>
                  <a:lnTo>
                    <a:pt x="99885" y="236459"/>
                  </a:lnTo>
                  <a:lnTo>
                    <a:pt x="117663" y="206106"/>
                  </a:lnTo>
                  <a:lnTo>
                    <a:pt x="126016" y="153135"/>
                  </a:lnTo>
                  <a:lnTo>
                    <a:pt x="126140" y="107334"/>
                  </a:lnTo>
                  <a:lnTo>
                    <a:pt x="118529" y="55033"/>
                  </a:lnTo>
                  <a:lnTo>
                    <a:pt x="113338" y="32259"/>
                  </a:lnTo>
                  <a:lnTo>
                    <a:pt x="103422" y="12282"/>
                  </a:lnTo>
                  <a:lnTo>
                    <a:pt x="99733" y="7180"/>
                  </a:lnTo>
                  <a:lnTo>
                    <a:pt x="94627" y="3779"/>
                  </a:lnTo>
                  <a:lnTo>
                    <a:pt x="81899" y="0"/>
                  </a:lnTo>
                  <a:lnTo>
                    <a:pt x="77447" y="1638"/>
                  </a:lnTo>
                  <a:lnTo>
                    <a:pt x="74478" y="5376"/>
                  </a:lnTo>
                  <a:lnTo>
                    <a:pt x="72499" y="10514"/>
                  </a:lnTo>
                  <a:lnTo>
                    <a:pt x="72503" y="13940"/>
                  </a:lnTo>
                  <a:lnTo>
                    <a:pt x="80448" y="207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8" name="SMARTInkShape-432"/>
            <p:cNvSpPr/>
            <p:nvPr>
              <p:custDataLst>
                <p:tags r:id="rId47"/>
              </p:custDataLst>
            </p:nvPr>
          </p:nvSpPr>
          <p:spPr>
            <a:xfrm>
              <a:off x="2750344" y="5488780"/>
              <a:ext cx="47626" cy="35721"/>
            </a:xfrm>
            <a:custGeom>
              <a:avLst/>
              <a:gdLst/>
              <a:ahLst/>
              <a:cxnLst/>
              <a:rect l="0" t="0" r="0" b="0"/>
              <a:pathLst>
                <a:path w="47626" h="35721">
                  <a:moveTo>
                    <a:pt x="0" y="0"/>
                  </a:moveTo>
                  <a:lnTo>
                    <a:pt x="0" y="0"/>
                  </a:lnTo>
                  <a:lnTo>
                    <a:pt x="10828" y="9506"/>
                  </a:lnTo>
                  <a:lnTo>
                    <a:pt x="47625" y="357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69" name="SMARTInkShape-433"/>
            <p:cNvSpPr/>
            <p:nvPr>
              <p:custDataLst>
                <p:tags r:id="rId48"/>
              </p:custDataLst>
            </p:nvPr>
          </p:nvSpPr>
          <p:spPr>
            <a:xfrm>
              <a:off x="2512219" y="5619750"/>
              <a:ext cx="250032" cy="240618"/>
            </a:xfrm>
            <a:custGeom>
              <a:avLst/>
              <a:gdLst/>
              <a:ahLst/>
              <a:cxnLst/>
              <a:rect l="0" t="0" r="0" b="0"/>
              <a:pathLst>
                <a:path w="250032" h="240618">
                  <a:moveTo>
                    <a:pt x="0" y="0"/>
                  </a:moveTo>
                  <a:lnTo>
                    <a:pt x="0" y="0"/>
                  </a:lnTo>
                  <a:lnTo>
                    <a:pt x="50025" y="3528"/>
                  </a:lnTo>
                  <a:lnTo>
                    <a:pt x="100613" y="20308"/>
                  </a:lnTo>
                  <a:lnTo>
                    <a:pt x="159244" y="33428"/>
                  </a:lnTo>
                  <a:lnTo>
                    <a:pt x="207649" y="25267"/>
                  </a:lnTo>
                  <a:lnTo>
                    <a:pt x="225555" y="12435"/>
                  </a:lnTo>
                  <a:lnTo>
                    <a:pt x="217905" y="33667"/>
                  </a:lnTo>
                  <a:lnTo>
                    <a:pt x="211494" y="82547"/>
                  </a:lnTo>
                  <a:lnTo>
                    <a:pt x="204201" y="130811"/>
                  </a:lnTo>
                  <a:lnTo>
                    <a:pt x="202761" y="184099"/>
                  </a:lnTo>
                  <a:lnTo>
                    <a:pt x="203834" y="207418"/>
                  </a:lnTo>
                  <a:lnTo>
                    <a:pt x="211943" y="229174"/>
                  </a:lnTo>
                  <a:lnTo>
                    <a:pt x="218992" y="239880"/>
                  </a:lnTo>
                  <a:lnTo>
                    <a:pt x="224047" y="240617"/>
                  </a:lnTo>
                  <a:lnTo>
                    <a:pt x="250031" y="2262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0" name="SMARTInkShape-434"/>
            <p:cNvSpPr/>
            <p:nvPr>
              <p:custDataLst>
                <p:tags r:id="rId49"/>
              </p:custDataLst>
            </p:nvPr>
          </p:nvSpPr>
          <p:spPr>
            <a:xfrm>
              <a:off x="2563299" y="5464970"/>
              <a:ext cx="44171" cy="388231"/>
            </a:xfrm>
            <a:custGeom>
              <a:avLst/>
              <a:gdLst/>
              <a:ahLst/>
              <a:cxnLst/>
              <a:rect l="0" t="0" r="0" b="0"/>
              <a:pathLst>
                <a:path w="44171" h="388231">
                  <a:moveTo>
                    <a:pt x="44170" y="0"/>
                  </a:moveTo>
                  <a:lnTo>
                    <a:pt x="44170" y="0"/>
                  </a:lnTo>
                  <a:lnTo>
                    <a:pt x="34746" y="38853"/>
                  </a:lnTo>
                  <a:lnTo>
                    <a:pt x="23085" y="98308"/>
                  </a:lnTo>
                  <a:lnTo>
                    <a:pt x="12052" y="146132"/>
                  </a:lnTo>
                  <a:lnTo>
                    <a:pt x="0" y="198590"/>
                  </a:lnTo>
                  <a:lnTo>
                    <a:pt x="1096" y="252427"/>
                  </a:lnTo>
                  <a:lnTo>
                    <a:pt x="9800" y="306744"/>
                  </a:lnTo>
                  <a:lnTo>
                    <a:pt x="20290" y="361372"/>
                  </a:lnTo>
                  <a:lnTo>
                    <a:pt x="26060" y="377126"/>
                  </a:lnTo>
                  <a:lnTo>
                    <a:pt x="33034" y="385893"/>
                  </a:lnTo>
                  <a:lnTo>
                    <a:pt x="36746" y="388230"/>
                  </a:lnTo>
                  <a:lnTo>
                    <a:pt x="39221" y="384497"/>
                  </a:lnTo>
                  <a:lnTo>
                    <a:pt x="44170" y="3214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1" name="SMARTInkShape-435"/>
            <p:cNvSpPr/>
            <p:nvPr>
              <p:custDataLst>
                <p:tags r:id="rId50"/>
              </p:custDataLst>
            </p:nvPr>
          </p:nvSpPr>
          <p:spPr>
            <a:xfrm>
              <a:off x="2275702" y="5660302"/>
              <a:ext cx="236518" cy="216472"/>
            </a:xfrm>
            <a:custGeom>
              <a:avLst/>
              <a:gdLst/>
              <a:ahLst/>
              <a:cxnLst/>
              <a:rect l="0" t="0" r="0" b="0"/>
              <a:pathLst>
                <a:path w="236518" h="216472">
                  <a:moveTo>
                    <a:pt x="129361" y="138043"/>
                  </a:moveTo>
                  <a:lnTo>
                    <a:pt x="129361" y="138043"/>
                  </a:lnTo>
                  <a:lnTo>
                    <a:pt x="145725" y="120354"/>
                  </a:lnTo>
                  <a:lnTo>
                    <a:pt x="158513" y="92318"/>
                  </a:lnTo>
                  <a:lnTo>
                    <a:pt x="158633" y="74063"/>
                  </a:lnTo>
                  <a:lnTo>
                    <a:pt x="147931" y="36328"/>
                  </a:lnTo>
                  <a:lnTo>
                    <a:pt x="130600" y="11479"/>
                  </a:lnTo>
                  <a:lnTo>
                    <a:pt x="109186" y="2416"/>
                  </a:lnTo>
                  <a:lnTo>
                    <a:pt x="96067" y="0"/>
                  </a:lnTo>
                  <a:lnTo>
                    <a:pt x="84675" y="1035"/>
                  </a:lnTo>
                  <a:lnTo>
                    <a:pt x="54678" y="15132"/>
                  </a:lnTo>
                  <a:lnTo>
                    <a:pt x="32668" y="28735"/>
                  </a:lnTo>
                  <a:lnTo>
                    <a:pt x="16713" y="47128"/>
                  </a:lnTo>
                  <a:lnTo>
                    <a:pt x="6534" y="67208"/>
                  </a:lnTo>
                  <a:lnTo>
                    <a:pt x="0" y="105186"/>
                  </a:lnTo>
                  <a:lnTo>
                    <a:pt x="430" y="126085"/>
                  </a:lnTo>
                  <a:lnTo>
                    <a:pt x="5030" y="144193"/>
                  </a:lnTo>
                  <a:lnTo>
                    <a:pt x="26945" y="176053"/>
                  </a:lnTo>
                  <a:lnTo>
                    <a:pt x="36659" y="187127"/>
                  </a:lnTo>
                  <a:lnTo>
                    <a:pt x="48913" y="192930"/>
                  </a:lnTo>
                  <a:lnTo>
                    <a:pt x="55885" y="194478"/>
                  </a:lnTo>
                  <a:lnTo>
                    <a:pt x="70688" y="192670"/>
                  </a:lnTo>
                  <a:lnTo>
                    <a:pt x="78339" y="190335"/>
                  </a:lnTo>
                  <a:lnTo>
                    <a:pt x="93896" y="177158"/>
                  </a:lnTo>
                  <a:lnTo>
                    <a:pt x="123857" y="141380"/>
                  </a:lnTo>
                  <a:lnTo>
                    <a:pt x="151565" y="81888"/>
                  </a:lnTo>
                  <a:lnTo>
                    <a:pt x="152459" y="80012"/>
                  </a:lnTo>
                  <a:lnTo>
                    <a:pt x="156383" y="79178"/>
                  </a:lnTo>
                  <a:lnTo>
                    <a:pt x="159282" y="78955"/>
                  </a:lnTo>
                  <a:lnTo>
                    <a:pt x="162503" y="92819"/>
                  </a:lnTo>
                  <a:lnTo>
                    <a:pt x="166063" y="150263"/>
                  </a:lnTo>
                  <a:lnTo>
                    <a:pt x="175807" y="184438"/>
                  </a:lnTo>
                  <a:lnTo>
                    <a:pt x="193540" y="209262"/>
                  </a:lnTo>
                  <a:lnTo>
                    <a:pt x="203305" y="215997"/>
                  </a:lnTo>
                  <a:lnTo>
                    <a:pt x="209084" y="216471"/>
                  </a:lnTo>
                  <a:lnTo>
                    <a:pt x="236517" y="20947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2" name="SMARTInkShape-436"/>
            <p:cNvSpPr/>
            <p:nvPr>
              <p:custDataLst>
                <p:tags r:id="rId51"/>
              </p:custDataLst>
            </p:nvPr>
          </p:nvSpPr>
          <p:spPr>
            <a:xfrm>
              <a:off x="1882843" y="5515970"/>
              <a:ext cx="391252" cy="358393"/>
            </a:xfrm>
            <a:custGeom>
              <a:avLst/>
              <a:gdLst/>
              <a:ahLst/>
              <a:cxnLst/>
              <a:rect l="0" t="0" r="0" b="0"/>
              <a:pathLst>
                <a:path w="391252" h="358393">
                  <a:moveTo>
                    <a:pt x="10251" y="199030"/>
                  </a:moveTo>
                  <a:lnTo>
                    <a:pt x="10251" y="199030"/>
                  </a:lnTo>
                  <a:lnTo>
                    <a:pt x="10251" y="205351"/>
                  </a:lnTo>
                  <a:lnTo>
                    <a:pt x="0" y="243589"/>
                  </a:lnTo>
                  <a:lnTo>
                    <a:pt x="9244" y="300922"/>
                  </a:lnTo>
                  <a:lnTo>
                    <a:pt x="11275" y="321531"/>
                  </a:lnTo>
                  <a:lnTo>
                    <a:pt x="26783" y="351601"/>
                  </a:lnTo>
                  <a:lnTo>
                    <a:pt x="31856" y="354984"/>
                  </a:lnTo>
                  <a:lnTo>
                    <a:pt x="37883" y="355917"/>
                  </a:lnTo>
                  <a:lnTo>
                    <a:pt x="51636" y="353424"/>
                  </a:lnTo>
                  <a:lnTo>
                    <a:pt x="66568" y="347906"/>
                  </a:lnTo>
                  <a:lnTo>
                    <a:pt x="89849" y="324721"/>
                  </a:lnTo>
                  <a:lnTo>
                    <a:pt x="122273" y="266629"/>
                  </a:lnTo>
                  <a:lnTo>
                    <a:pt x="137085" y="216449"/>
                  </a:lnTo>
                  <a:lnTo>
                    <a:pt x="140705" y="200157"/>
                  </a:lnTo>
                  <a:lnTo>
                    <a:pt x="143522" y="195813"/>
                  </a:lnTo>
                  <a:lnTo>
                    <a:pt x="151229" y="188841"/>
                  </a:lnTo>
                  <a:lnTo>
                    <a:pt x="146243" y="193953"/>
                  </a:lnTo>
                  <a:lnTo>
                    <a:pt x="143452" y="203829"/>
                  </a:lnTo>
                  <a:lnTo>
                    <a:pt x="141513" y="258360"/>
                  </a:lnTo>
                  <a:lnTo>
                    <a:pt x="143952" y="300688"/>
                  </a:lnTo>
                  <a:lnTo>
                    <a:pt x="158933" y="329839"/>
                  </a:lnTo>
                  <a:lnTo>
                    <a:pt x="168054" y="342276"/>
                  </a:lnTo>
                  <a:lnTo>
                    <a:pt x="193268" y="356714"/>
                  </a:lnTo>
                  <a:lnTo>
                    <a:pt x="201054" y="358392"/>
                  </a:lnTo>
                  <a:lnTo>
                    <a:pt x="213233" y="356729"/>
                  </a:lnTo>
                  <a:lnTo>
                    <a:pt x="240168" y="342034"/>
                  </a:lnTo>
                  <a:lnTo>
                    <a:pt x="291660" y="287660"/>
                  </a:lnTo>
                  <a:lnTo>
                    <a:pt x="323053" y="228582"/>
                  </a:lnTo>
                  <a:lnTo>
                    <a:pt x="335472" y="184562"/>
                  </a:lnTo>
                  <a:lnTo>
                    <a:pt x="347531" y="135947"/>
                  </a:lnTo>
                  <a:lnTo>
                    <a:pt x="353161" y="100670"/>
                  </a:lnTo>
                  <a:lnTo>
                    <a:pt x="345558" y="48681"/>
                  </a:lnTo>
                  <a:lnTo>
                    <a:pt x="338752" y="28139"/>
                  </a:lnTo>
                  <a:lnTo>
                    <a:pt x="327790" y="13717"/>
                  </a:lnTo>
                  <a:lnTo>
                    <a:pt x="314098" y="4221"/>
                  </a:lnTo>
                  <a:lnTo>
                    <a:pt x="299193" y="0"/>
                  </a:lnTo>
                  <a:lnTo>
                    <a:pt x="292837" y="2844"/>
                  </a:lnTo>
                  <a:lnTo>
                    <a:pt x="282248" y="16586"/>
                  </a:lnTo>
                  <a:lnTo>
                    <a:pt x="254665" y="75018"/>
                  </a:lnTo>
                  <a:lnTo>
                    <a:pt x="249618" y="129702"/>
                  </a:lnTo>
                  <a:lnTo>
                    <a:pt x="255064" y="184956"/>
                  </a:lnTo>
                  <a:lnTo>
                    <a:pt x="271377" y="236899"/>
                  </a:lnTo>
                  <a:lnTo>
                    <a:pt x="292968" y="285805"/>
                  </a:lnTo>
                  <a:lnTo>
                    <a:pt x="315784" y="329402"/>
                  </a:lnTo>
                  <a:lnTo>
                    <a:pt x="329488" y="342081"/>
                  </a:lnTo>
                  <a:lnTo>
                    <a:pt x="347926" y="348598"/>
                  </a:lnTo>
                  <a:lnTo>
                    <a:pt x="366703" y="350171"/>
                  </a:lnTo>
                  <a:lnTo>
                    <a:pt x="391251" y="3419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3" name="SMARTInkShape-437"/>
            <p:cNvSpPr/>
            <p:nvPr>
              <p:custDataLst>
                <p:tags r:id="rId52"/>
              </p:custDataLst>
            </p:nvPr>
          </p:nvSpPr>
          <p:spPr>
            <a:xfrm>
              <a:off x="1710834" y="5662709"/>
              <a:ext cx="162173" cy="215843"/>
            </a:xfrm>
            <a:custGeom>
              <a:avLst/>
              <a:gdLst/>
              <a:ahLst/>
              <a:cxnLst/>
              <a:rect l="0" t="0" r="0" b="0"/>
              <a:pathLst>
                <a:path w="162173" h="215843">
                  <a:moveTo>
                    <a:pt x="3666" y="16571"/>
                  </a:moveTo>
                  <a:lnTo>
                    <a:pt x="3666" y="16571"/>
                  </a:lnTo>
                  <a:lnTo>
                    <a:pt x="14494" y="7067"/>
                  </a:lnTo>
                  <a:lnTo>
                    <a:pt x="26558" y="0"/>
                  </a:lnTo>
                  <a:lnTo>
                    <a:pt x="34803" y="233"/>
                  </a:lnTo>
                  <a:lnTo>
                    <a:pt x="65367" y="13201"/>
                  </a:lnTo>
                  <a:lnTo>
                    <a:pt x="116694" y="48923"/>
                  </a:lnTo>
                  <a:lnTo>
                    <a:pt x="148779" y="89696"/>
                  </a:lnTo>
                  <a:lnTo>
                    <a:pt x="159883" y="112572"/>
                  </a:lnTo>
                  <a:lnTo>
                    <a:pt x="162172" y="132441"/>
                  </a:lnTo>
                  <a:lnTo>
                    <a:pt x="152862" y="173074"/>
                  </a:lnTo>
                  <a:lnTo>
                    <a:pt x="142093" y="194941"/>
                  </a:lnTo>
                  <a:lnTo>
                    <a:pt x="127366" y="205208"/>
                  </a:lnTo>
                  <a:lnTo>
                    <a:pt x="106269" y="212859"/>
                  </a:lnTo>
                  <a:lnTo>
                    <a:pt x="67287" y="215842"/>
                  </a:lnTo>
                  <a:lnTo>
                    <a:pt x="29070" y="205669"/>
                  </a:lnTo>
                  <a:lnTo>
                    <a:pt x="20602" y="202168"/>
                  </a:lnTo>
                  <a:lnTo>
                    <a:pt x="7665" y="187694"/>
                  </a:lnTo>
                  <a:lnTo>
                    <a:pt x="2364" y="178279"/>
                  </a:lnTo>
                  <a:lnTo>
                    <a:pt x="152" y="170678"/>
                  </a:lnTo>
                  <a:lnTo>
                    <a:pt x="0" y="164289"/>
                  </a:lnTo>
                  <a:lnTo>
                    <a:pt x="27479" y="880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4" name="SMARTInkShape-438"/>
            <p:cNvSpPr/>
            <p:nvPr>
              <p:custDataLst>
                <p:tags r:id="rId53"/>
              </p:custDataLst>
            </p:nvPr>
          </p:nvSpPr>
          <p:spPr>
            <a:xfrm>
              <a:off x="1678781" y="5667375"/>
              <a:ext cx="35229" cy="377595"/>
            </a:xfrm>
            <a:custGeom>
              <a:avLst/>
              <a:gdLst/>
              <a:ahLst/>
              <a:cxnLst/>
              <a:rect l="0" t="0" r="0" b="0"/>
              <a:pathLst>
                <a:path w="35229" h="377595">
                  <a:moveTo>
                    <a:pt x="0" y="0"/>
                  </a:moveTo>
                  <a:lnTo>
                    <a:pt x="0" y="0"/>
                  </a:lnTo>
                  <a:lnTo>
                    <a:pt x="9506" y="10828"/>
                  </a:lnTo>
                  <a:lnTo>
                    <a:pt x="16572" y="22892"/>
                  </a:lnTo>
                  <a:lnTo>
                    <a:pt x="22383" y="72530"/>
                  </a:lnTo>
                  <a:lnTo>
                    <a:pt x="23389" y="125707"/>
                  </a:lnTo>
                  <a:lnTo>
                    <a:pt x="23687" y="184678"/>
                  </a:lnTo>
                  <a:lnTo>
                    <a:pt x="23757" y="228922"/>
                  </a:lnTo>
                  <a:lnTo>
                    <a:pt x="25125" y="286627"/>
                  </a:lnTo>
                  <a:lnTo>
                    <a:pt x="33234" y="339183"/>
                  </a:lnTo>
                  <a:lnTo>
                    <a:pt x="35228" y="369506"/>
                  </a:lnTo>
                  <a:lnTo>
                    <a:pt x="34069" y="373337"/>
                  </a:lnTo>
                  <a:lnTo>
                    <a:pt x="31973" y="375892"/>
                  </a:lnTo>
                  <a:lnTo>
                    <a:pt x="29253" y="377594"/>
                  </a:lnTo>
                  <a:lnTo>
                    <a:pt x="27440" y="374761"/>
                  </a:lnTo>
                  <a:lnTo>
                    <a:pt x="24290" y="324665"/>
                  </a:lnTo>
                  <a:lnTo>
                    <a:pt x="23813" y="2619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5" name="SMARTInkShape-439"/>
            <p:cNvSpPr/>
            <p:nvPr>
              <p:custDataLst>
                <p:tags r:id="rId54"/>
              </p:custDataLst>
            </p:nvPr>
          </p:nvSpPr>
          <p:spPr>
            <a:xfrm>
              <a:off x="1501531" y="5643563"/>
              <a:ext cx="176277" cy="265759"/>
            </a:xfrm>
            <a:custGeom>
              <a:avLst/>
              <a:gdLst/>
              <a:ahLst/>
              <a:cxnLst/>
              <a:rect l="0" t="0" r="0" b="0"/>
              <a:pathLst>
                <a:path w="176277" h="265759">
                  <a:moveTo>
                    <a:pt x="93907" y="47625"/>
                  </a:moveTo>
                  <a:lnTo>
                    <a:pt x="93907" y="47625"/>
                  </a:lnTo>
                  <a:lnTo>
                    <a:pt x="60361" y="84698"/>
                  </a:lnTo>
                  <a:lnTo>
                    <a:pt x="29125" y="142220"/>
                  </a:lnTo>
                  <a:lnTo>
                    <a:pt x="3191" y="199756"/>
                  </a:lnTo>
                  <a:lnTo>
                    <a:pt x="0" y="222640"/>
                  </a:lnTo>
                  <a:lnTo>
                    <a:pt x="6309" y="238298"/>
                  </a:lnTo>
                  <a:lnTo>
                    <a:pt x="11696" y="246178"/>
                  </a:lnTo>
                  <a:lnTo>
                    <a:pt x="28264" y="258460"/>
                  </a:lnTo>
                  <a:lnTo>
                    <a:pt x="38239" y="263588"/>
                  </a:lnTo>
                  <a:lnTo>
                    <a:pt x="63433" y="265758"/>
                  </a:lnTo>
                  <a:lnTo>
                    <a:pt x="90946" y="260989"/>
                  </a:lnTo>
                  <a:lnTo>
                    <a:pt x="116403" y="250051"/>
                  </a:lnTo>
                  <a:lnTo>
                    <a:pt x="137419" y="229313"/>
                  </a:lnTo>
                  <a:lnTo>
                    <a:pt x="160598" y="187889"/>
                  </a:lnTo>
                  <a:lnTo>
                    <a:pt x="173961" y="139125"/>
                  </a:lnTo>
                  <a:lnTo>
                    <a:pt x="176276" y="106045"/>
                  </a:lnTo>
                  <a:lnTo>
                    <a:pt x="169762" y="82849"/>
                  </a:lnTo>
                  <a:lnTo>
                    <a:pt x="150342" y="48262"/>
                  </a:lnTo>
                  <a:lnTo>
                    <a:pt x="124261" y="20508"/>
                  </a:lnTo>
                  <a:lnTo>
                    <a:pt x="939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6" name="SMARTInkShape-440"/>
            <p:cNvSpPr/>
            <p:nvPr>
              <p:custDataLst>
                <p:tags r:id="rId55"/>
              </p:custDataLst>
            </p:nvPr>
          </p:nvSpPr>
          <p:spPr>
            <a:xfrm>
              <a:off x="1306126" y="5672301"/>
              <a:ext cx="193126" cy="232243"/>
            </a:xfrm>
            <a:custGeom>
              <a:avLst/>
              <a:gdLst/>
              <a:ahLst/>
              <a:cxnLst/>
              <a:rect l="0" t="0" r="0" b="0"/>
              <a:pathLst>
                <a:path w="193126" h="232243">
                  <a:moveTo>
                    <a:pt x="27374" y="66512"/>
                  </a:moveTo>
                  <a:lnTo>
                    <a:pt x="27374" y="66512"/>
                  </a:lnTo>
                  <a:lnTo>
                    <a:pt x="28697" y="54360"/>
                  </a:lnTo>
                  <a:lnTo>
                    <a:pt x="43946" y="11700"/>
                  </a:lnTo>
                  <a:lnTo>
                    <a:pt x="49005" y="6158"/>
                  </a:lnTo>
                  <a:lnTo>
                    <a:pt x="61682" y="0"/>
                  </a:lnTo>
                  <a:lnTo>
                    <a:pt x="79664" y="791"/>
                  </a:lnTo>
                  <a:lnTo>
                    <a:pt x="110904" y="5758"/>
                  </a:lnTo>
                  <a:lnTo>
                    <a:pt x="138113" y="25580"/>
                  </a:lnTo>
                  <a:lnTo>
                    <a:pt x="172035" y="67834"/>
                  </a:lnTo>
                  <a:lnTo>
                    <a:pt x="189319" y="107342"/>
                  </a:lnTo>
                  <a:lnTo>
                    <a:pt x="193125" y="141310"/>
                  </a:lnTo>
                  <a:lnTo>
                    <a:pt x="187463" y="174664"/>
                  </a:lnTo>
                  <a:lnTo>
                    <a:pt x="171087" y="203361"/>
                  </a:lnTo>
                  <a:lnTo>
                    <a:pt x="149478" y="222300"/>
                  </a:lnTo>
                  <a:lnTo>
                    <a:pt x="130590" y="228355"/>
                  </a:lnTo>
                  <a:lnTo>
                    <a:pt x="86127" y="232242"/>
                  </a:lnTo>
                  <a:lnTo>
                    <a:pt x="50956" y="226596"/>
                  </a:lnTo>
                  <a:lnTo>
                    <a:pt x="28041" y="216543"/>
                  </a:lnTo>
                  <a:lnTo>
                    <a:pt x="12872" y="198865"/>
                  </a:lnTo>
                  <a:lnTo>
                    <a:pt x="0" y="176871"/>
                  </a:lnTo>
                  <a:lnTo>
                    <a:pt x="3562" y="1022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7" name="SMARTInkShape-441"/>
            <p:cNvSpPr/>
            <p:nvPr>
              <p:custDataLst>
                <p:tags r:id="rId56"/>
              </p:custDataLst>
            </p:nvPr>
          </p:nvSpPr>
          <p:spPr>
            <a:xfrm>
              <a:off x="1309688" y="5703095"/>
              <a:ext cx="59532" cy="369094"/>
            </a:xfrm>
            <a:custGeom>
              <a:avLst/>
              <a:gdLst/>
              <a:ahLst/>
              <a:cxnLst/>
              <a:rect l="0" t="0" r="0" b="0"/>
              <a:pathLst>
                <a:path w="59532" h="369094">
                  <a:moveTo>
                    <a:pt x="0" y="0"/>
                  </a:moveTo>
                  <a:lnTo>
                    <a:pt x="0" y="0"/>
                  </a:lnTo>
                  <a:lnTo>
                    <a:pt x="3527" y="23533"/>
                  </a:lnTo>
                  <a:lnTo>
                    <a:pt x="10251" y="71382"/>
                  </a:lnTo>
                  <a:lnTo>
                    <a:pt x="21084" y="121696"/>
                  </a:lnTo>
                  <a:lnTo>
                    <a:pt x="30794" y="175110"/>
                  </a:lnTo>
                  <a:lnTo>
                    <a:pt x="33530" y="218054"/>
                  </a:lnTo>
                  <a:lnTo>
                    <a:pt x="41390" y="267896"/>
                  </a:lnTo>
                  <a:lnTo>
                    <a:pt x="50332" y="323167"/>
                  </a:lnTo>
                  <a:lnTo>
                    <a:pt x="59531" y="3690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8" name="SMARTInkShape-442"/>
            <p:cNvSpPr/>
            <p:nvPr>
              <p:custDataLst>
                <p:tags r:id="rId57"/>
              </p:custDataLst>
            </p:nvPr>
          </p:nvSpPr>
          <p:spPr>
            <a:xfrm>
              <a:off x="797766" y="5693970"/>
              <a:ext cx="488110" cy="329533"/>
            </a:xfrm>
            <a:custGeom>
              <a:avLst/>
              <a:gdLst/>
              <a:ahLst/>
              <a:cxnLst/>
              <a:rect l="0" t="0" r="0" b="0"/>
              <a:pathLst>
                <a:path w="488110" h="329533">
                  <a:moveTo>
                    <a:pt x="23765" y="56750"/>
                  </a:moveTo>
                  <a:lnTo>
                    <a:pt x="23765" y="56750"/>
                  </a:lnTo>
                  <a:lnTo>
                    <a:pt x="23765" y="63069"/>
                  </a:lnTo>
                  <a:lnTo>
                    <a:pt x="11639" y="118450"/>
                  </a:lnTo>
                  <a:lnTo>
                    <a:pt x="2653" y="167862"/>
                  </a:lnTo>
                  <a:lnTo>
                    <a:pt x="308" y="217931"/>
                  </a:lnTo>
                  <a:lnTo>
                    <a:pt x="0" y="265584"/>
                  </a:lnTo>
                  <a:lnTo>
                    <a:pt x="12608" y="296778"/>
                  </a:lnTo>
                  <a:lnTo>
                    <a:pt x="26780" y="318516"/>
                  </a:lnTo>
                  <a:lnTo>
                    <a:pt x="32390" y="322541"/>
                  </a:lnTo>
                  <a:lnTo>
                    <a:pt x="45678" y="327014"/>
                  </a:lnTo>
                  <a:lnTo>
                    <a:pt x="68035" y="329532"/>
                  </a:lnTo>
                  <a:lnTo>
                    <a:pt x="97736" y="317637"/>
                  </a:lnTo>
                  <a:lnTo>
                    <a:pt x="113086" y="304550"/>
                  </a:lnTo>
                  <a:lnTo>
                    <a:pt x="147584" y="255971"/>
                  </a:lnTo>
                  <a:lnTo>
                    <a:pt x="175174" y="201739"/>
                  </a:lnTo>
                  <a:lnTo>
                    <a:pt x="196623" y="149876"/>
                  </a:lnTo>
                  <a:lnTo>
                    <a:pt x="199810" y="132975"/>
                  </a:lnTo>
                  <a:lnTo>
                    <a:pt x="197698" y="116644"/>
                  </a:lnTo>
                  <a:lnTo>
                    <a:pt x="192350" y="103213"/>
                  </a:lnTo>
                  <a:lnTo>
                    <a:pt x="189072" y="99631"/>
                  </a:lnTo>
                  <a:lnTo>
                    <a:pt x="180626" y="93883"/>
                  </a:lnTo>
                  <a:lnTo>
                    <a:pt x="166521" y="111849"/>
                  </a:lnTo>
                  <a:lnTo>
                    <a:pt x="159973" y="131508"/>
                  </a:lnTo>
                  <a:lnTo>
                    <a:pt x="155769" y="170147"/>
                  </a:lnTo>
                  <a:lnTo>
                    <a:pt x="162249" y="190493"/>
                  </a:lnTo>
                  <a:lnTo>
                    <a:pt x="181648" y="223249"/>
                  </a:lnTo>
                  <a:lnTo>
                    <a:pt x="200485" y="244401"/>
                  </a:lnTo>
                  <a:lnTo>
                    <a:pt x="210370" y="247996"/>
                  </a:lnTo>
                  <a:lnTo>
                    <a:pt x="235465" y="248463"/>
                  </a:lnTo>
                  <a:lnTo>
                    <a:pt x="266702" y="241288"/>
                  </a:lnTo>
                  <a:lnTo>
                    <a:pt x="280786" y="230930"/>
                  </a:lnTo>
                  <a:lnTo>
                    <a:pt x="286393" y="224463"/>
                  </a:lnTo>
                  <a:lnTo>
                    <a:pt x="313196" y="165341"/>
                  </a:lnTo>
                  <a:lnTo>
                    <a:pt x="327979" y="109753"/>
                  </a:lnTo>
                  <a:lnTo>
                    <a:pt x="332271" y="57811"/>
                  </a:lnTo>
                  <a:lnTo>
                    <a:pt x="333309" y="0"/>
                  </a:lnTo>
                  <a:lnTo>
                    <a:pt x="336855" y="56775"/>
                  </a:lnTo>
                  <a:lnTo>
                    <a:pt x="343579" y="110700"/>
                  </a:lnTo>
                  <a:lnTo>
                    <a:pt x="354412" y="168340"/>
                  </a:lnTo>
                  <a:lnTo>
                    <a:pt x="373179" y="220526"/>
                  </a:lnTo>
                  <a:lnTo>
                    <a:pt x="391290" y="251972"/>
                  </a:lnTo>
                  <a:lnTo>
                    <a:pt x="399751" y="258335"/>
                  </a:lnTo>
                  <a:lnTo>
                    <a:pt x="419734" y="265405"/>
                  </a:lnTo>
                  <a:lnTo>
                    <a:pt x="429297" y="264645"/>
                  </a:lnTo>
                  <a:lnTo>
                    <a:pt x="446977" y="256744"/>
                  </a:lnTo>
                  <a:lnTo>
                    <a:pt x="488109" y="2115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79" name="SMARTInkShape-443"/>
            <p:cNvSpPr/>
            <p:nvPr>
              <p:custDataLst>
                <p:tags r:id="rId58"/>
              </p:custDataLst>
            </p:nvPr>
          </p:nvSpPr>
          <p:spPr>
            <a:xfrm>
              <a:off x="532322" y="5538987"/>
              <a:ext cx="191148" cy="519108"/>
            </a:xfrm>
            <a:custGeom>
              <a:avLst/>
              <a:gdLst/>
              <a:ahLst/>
              <a:cxnLst/>
              <a:rect l="0" t="0" r="0" b="0"/>
              <a:pathLst>
                <a:path w="191148" h="519108">
                  <a:moveTo>
                    <a:pt x="158241" y="56951"/>
                  </a:moveTo>
                  <a:lnTo>
                    <a:pt x="158241" y="56951"/>
                  </a:lnTo>
                  <a:lnTo>
                    <a:pt x="139230" y="31080"/>
                  </a:lnTo>
                  <a:lnTo>
                    <a:pt x="102265" y="6131"/>
                  </a:lnTo>
                  <a:lnTo>
                    <a:pt x="78743" y="0"/>
                  </a:lnTo>
                  <a:lnTo>
                    <a:pt x="62936" y="2094"/>
                  </a:lnTo>
                  <a:lnTo>
                    <a:pt x="48414" y="7434"/>
                  </a:lnTo>
                  <a:lnTo>
                    <a:pt x="30317" y="19154"/>
                  </a:lnTo>
                  <a:lnTo>
                    <a:pt x="37379" y="56197"/>
                  </a:lnTo>
                  <a:lnTo>
                    <a:pt x="50404" y="85978"/>
                  </a:lnTo>
                  <a:lnTo>
                    <a:pt x="85493" y="142109"/>
                  </a:lnTo>
                  <a:lnTo>
                    <a:pt x="111974" y="191511"/>
                  </a:lnTo>
                  <a:lnTo>
                    <a:pt x="146309" y="244436"/>
                  </a:lnTo>
                  <a:lnTo>
                    <a:pt x="162496" y="280953"/>
                  </a:lnTo>
                  <a:lnTo>
                    <a:pt x="175460" y="332331"/>
                  </a:lnTo>
                  <a:lnTo>
                    <a:pt x="188933" y="386906"/>
                  </a:lnTo>
                  <a:lnTo>
                    <a:pt x="191147" y="425031"/>
                  </a:lnTo>
                  <a:lnTo>
                    <a:pt x="186977" y="449406"/>
                  </a:lnTo>
                  <a:lnTo>
                    <a:pt x="170871" y="479122"/>
                  </a:lnTo>
                  <a:lnTo>
                    <a:pt x="149342" y="504683"/>
                  </a:lnTo>
                  <a:lnTo>
                    <a:pt x="134001" y="513912"/>
                  </a:lnTo>
                  <a:lnTo>
                    <a:pt x="103433" y="519107"/>
                  </a:lnTo>
                  <a:lnTo>
                    <a:pt x="76996" y="517677"/>
                  </a:lnTo>
                  <a:lnTo>
                    <a:pt x="41123" y="501995"/>
                  </a:lnTo>
                  <a:lnTo>
                    <a:pt x="21963" y="488023"/>
                  </a:lnTo>
                  <a:lnTo>
                    <a:pt x="2621" y="458960"/>
                  </a:lnTo>
                  <a:lnTo>
                    <a:pt x="0" y="436705"/>
                  </a:lnTo>
                  <a:lnTo>
                    <a:pt x="4568" y="413585"/>
                  </a:lnTo>
                  <a:lnTo>
                    <a:pt x="22015" y="379578"/>
                  </a:lnTo>
                  <a:lnTo>
                    <a:pt x="45264" y="352157"/>
                  </a:lnTo>
                  <a:lnTo>
                    <a:pt x="86803" y="3188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
        <p:nvSpPr>
          <p:cNvPr id="481" name="SMARTInkShape-444"/>
          <p:cNvSpPr/>
          <p:nvPr>
            <p:custDataLst>
              <p:tags r:id="rId7"/>
            </p:custDataLst>
          </p:nvPr>
        </p:nvSpPr>
        <p:spPr>
          <a:xfrm>
            <a:off x="154781" y="4000529"/>
            <a:ext cx="2178845" cy="47568"/>
          </a:xfrm>
          <a:custGeom>
            <a:avLst/>
            <a:gdLst/>
            <a:ahLst/>
            <a:cxnLst/>
            <a:rect l="0" t="0" r="0" b="0"/>
            <a:pathLst>
              <a:path w="2178845" h="47568">
                <a:moveTo>
                  <a:pt x="0" y="35690"/>
                </a:moveTo>
                <a:lnTo>
                  <a:pt x="0" y="35690"/>
                </a:lnTo>
                <a:lnTo>
                  <a:pt x="43395" y="45941"/>
                </a:lnTo>
                <a:lnTo>
                  <a:pt x="99789" y="37954"/>
                </a:lnTo>
                <a:lnTo>
                  <a:pt x="151276" y="36361"/>
                </a:lnTo>
                <a:lnTo>
                  <a:pt x="206218" y="35889"/>
                </a:lnTo>
                <a:lnTo>
                  <a:pt x="258217" y="35749"/>
                </a:lnTo>
                <a:lnTo>
                  <a:pt x="301294" y="35716"/>
                </a:lnTo>
                <a:lnTo>
                  <a:pt x="346898" y="35701"/>
                </a:lnTo>
                <a:lnTo>
                  <a:pt x="393625" y="35695"/>
                </a:lnTo>
                <a:lnTo>
                  <a:pt x="436882" y="35692"/>
                </a:lnTo>
                <a:lnTo>
                  <a:pt x="487516" y="35691"/>
                </a:lnTo>
                <a:lnTo>
                  <a:pt x="528882" y="35690"/>
                </a:lnTo>
                <a:lnTo>
                  <a:pt x="577835" y="42010"/>
                </a:lnTo>
                <a:lnTo>
                  <a:pt x="623795" y="45941"/>
                </a:lnTo>
                <a:lnTo>
                  <a:pt x="670927" y="47106"/>
                </a:lnTo>
                <a:lnTo>
                  <a:pt x="713145" y="47378"/>
                </a:lnTo>
                <a:lnTo>
                  <a:pt x="758808" y="47499"/>
                </a:lnTo>
                <a:lnTo>
                  <a:pt x="814265" y="47567"/>
                </a:lnTo>
                <a:lnTo>
                  <a:pt x="868179" y="46265"/>
                </a:lnTo>
                <a:lnTo>
                  <a:pt x="915465" y="41272"/>
                </a:lnTo>
                <a:lnTo>
                  <a:pt x="956766" y="38170"/>
                </a:lnTo>
                <a:lnTo>
                  <a:pt x="996729" y="36792"/>
                </a:lnTo>
                <a:lnTo>
                  <a:pt x="1045359" y="36180"/>
                </a:lnTo>
                <a:lnTo>
                  <a:pt x="1087257" y="35908"/>
                </a:lnTo>
                <a:lnTo>
                  <a:pt x="1137067" y="35754"/>
                </a:lnTo>
                <a:lnTo>
                  <a:pt x="1195774" y="35703"/>
                </a:lnTo>
                <a:lnTo>
                  <a:pt x="1242569" y="35694"/>
                </a:lnTo>
                <a:lnTo>
                  <a:pt x="1289947" y="35691"/>
                </a:lnTo>
                <a:lnTo>
                  <a:pt x="1332223" y="32163"/>
                </a:lnTo>
                <a:lnTo>
                  <a:pt x="1377912" y="27507"/>
                </a:lnTo>
                <a:lnTo>
                  <a:pt x="1432061" y="24887"/>
                </a:lnTo>
                <a:lnTo>
                  <a:pt x="1486584" y="20474"/>
                </a:lnTo>
                <a:lnTo>
                  <a:pt x="1541892" y="13575"/>
                </a:lnTo>
                <a:lnTo>
                  <a:pt x="1598237" y="10890"/>
                </a:lnTo>
                <a:lnTo>
                  <a:pt x="1637692" y="5706"/>
                </a:lnTo>
                <a:lnTo>
                  <a:pt x="1681686" y="2520"/>
                </a:lnTo>
                <a:lnTo>
                  <a:pt x="1729020" y="1104"/>
                </a:lnTo>
                <a:lnTo>
                  <a:pt x="1780926" y="474"/>
                </a:lnTo>
                <a:lnTo>
                  <a:pt x="1836928" y="120"/>
                </a:lnTo>
                <a:lnTo>
                  <a:pt x="1876069" y="37"/>
                </a:lnTo>
                <a:lnTo>
                  <a:pt x="1917277" y="0"/>
                </a:lnTo>
                <a:lnTo>
                  <a:pt x="1968904" y="1303"/>
                </a:lnTo>
                <a:lnTo>
                  <a:pt x="2012570" y="9479"/>
                </a:lnTo>
                <a:lnTo>
                  <a:pt x="2063579" y="18957"/>
                </a:lnTo>
                <a:lnTo>
                  <a:pt x="2117711" y="26358"/>
                </a:lnTo>
                <a:lnTo>
                  <a:pt x="2178844" y="356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nvGrpSpPr>
          <p:cNvPr id="493" name="SMARTInkShape-Group57"/>
          <p:cNvGrpSpPr/>
          <p:nvPr/>
        </p:nvGrpSpPr>
        <p:grpSpPr>
          <a:xfrm>
            <a:off x="7468618" y="5667375"/>
            <a:ext cx="3127045" cy="816045"/>
            <a:chOff x="7468618" y="5667375"/>
            <a:chExt cx="3127045" cy="816045"/>
          </a:xfrm>
        </p:grpSpPr>
        <p:sp>
          <p:nvSpPr>
            <p:cNvPr id="482" name="SMARTInkShape-445"/>
            <p:cNvSpPr/>
            <p:nvPr>
              <p:custDataLst>
                <p:tags r:id="rId33"/>
              </p:custDataLst>
            </p:nvPr>
          </p:nvSpPr>
          <p:spPr>
            <a:xfrm>
              <a:off x="7560469" y="6298419"/>
              <a:ext cx="2869407" cy="142862"/>
            </a:xfrm>
            <a:custGeom>
              <a:avLst/>
              <a:gdLst/>
              <a:ahLst/>
              <a:cxnLst/>
              <a:rect l="0" t="0" r="0" b="0"/>
              <a:pathLst>
                <a:path w="2869407" h="142862">
                  <a:moveTo>
                    <a:pt x="2869406" y="11894"/>
                  </a:moveTo>
                  <a:lnTo>
                    <a:pt x="2869406" y="11894"/>
                  </a:lnTo>
                  <a:lnTo>
                    <a:pt x="2863084" y="18214"/>
                  </a:lnTo>
                  <a:lnTo>
                    <a:pt x="2856455" y="21317"/>
                  </a:lnTo>
                  <a:lnTo>
                    <a:pt x="2821153" y="32977"/>
                  </a:lnTo>
                  <a:lnTo>
                    <a:pt x="2776000" y="51745"/>
                  </a:lnTo>
                  <a:lnTo>
                    <a:pt x="2726343" y="63536"/>
                  </a:lnTo>
                  <a:lnTo>
                    <a:pt x="2676057" y="69087"/>
                  </a:lnTo>
                  <a:lnTo>
                    <a:pt x="2619841" y="79146"/>
                  </a:lnTo>
                  <a:lnTo>
                    <a:pt x="2570711" y="83414"/>
                  </a:lnTo>
                  <a:lnTo>
                    <a:pt x="2524546" y="89100"/>
                  </a:lnTo>
                  <a:lnTo>
                    <a:pt x="2476687" y="92510"/>
                  </a:lnTo>
                  <a:lnTo>
                    <a:pt x="2427635" y="94025"/>
                  </a:lnTo>
                  <a:lnTo>
                    <a:pt x="2374965" y="94699"/>
                  </a:lnTo>
                  <a:lnTo>
                    <a:pt x="2318534" y="95078"/>
                  </a:lnTo>
                  <a:lnTo>
                    <a:pt x="2270357" y="88869"/>
                  </a:lnTo>
                  <a:lnTo>
                    <a:pt x="2222569" y="84972"/>
                  </a:lnTo>
                  <a:lnTo>
                    <a:pt x="2174895" y="77496"/>
                  </a:lnTo>
                  <a:lnTo>
                    <a:pt x="2120935" y="73224"/>
                  </a:lnTo>
                  <a:lnTo>
                    <a:pt x="2069375" y="65638"/>
                  </a:lnTo>
                  <a:lnTo>
                    <a:pt x="2014264" y="61332"/>
                  </a:lnTo>
                  <a:lnTo>
                    <a:pt x="1956042" y="53735"/>
                  </a:lnTo>
                  <a:lnTo>
                    <a:pt x="1903220" y="49427"/>
                  </a:lnTo>
                  <a:lnTo>
                    <a:pt x="1847733" y="41830"/>
                  </a:lnTo>
                  <a:lnTo>
                    <a:pt x="1789401" y="37521"/>
                  </a:lnTo>
                  <a:lnTo>
                    <a:pt x="1736546" y="36243"/>
                  </a:lnTo>
                  <a:lnTo>
                    <a:pt x="1681051" y="35865"/>
                  </a:lnTo>
                  <a:lnTo>
                    <a:pt x="1629036" y="35754"/>
                  </a:lnTo>
                  <a:lnTo>
                    <a:pt x="1580110" y="29399"/>
                  </a:lnTo>
                  <a:lnTo>
                    <a:pt x="1525779" y="25459"/>
                  </a:lnTo>
                  <a:lnTo>
                    <a:pt x="1474109" y="24292"/>
                  </a:lnTo>
                  <a:lnTo>
                    <a:pt x="1418966" y="23945"/>
                  </a:lnTo>
                  <a:lnTo>
                    <a:pt x="1367054" y="23843"/>
                  </a:lnTo>
                  <a:lnTo>
                    <a:pt x="1318160" y="17492"/>
                  </a:lnTo>
                  <a:lnTo>
                    <a:pt x="1263837" y="13552"/>
                  </a:lnTo>
                  <a:lnTo>
                    <a:pt x="1205850" y="12385"/>
                  </a:lnTo>
                  <a:lnTo>
                    <a:pt x="1153097" y="12039"/>
                  </a:lnTo>
                  <a:lnTo>
                    <a:pt x="1097632" y="11937"/>
                  </a:lnTo>
                  <a:lnTo>
                    <a:pt x="1039305" y="5586"/>
                  </a:lnTo>
                  <a:lnTo>
                    <a:pt x="980131" y="1646"/>
                  </a:lnTo>
                  <a:lnTo>
                    <a:pt x="920705" y="479"/>
                  </a:lnTo>
                  <a:lnTo>
                    <a:pt x="867526" y="133"/>
                  </a:lnTo>
                  <a:lnTo>
                    <a:pt x="811935" y="30"/>
                  </a:lnTo>
                  <a:lnTo>
                    <a:pt x="753571" y="0"/>
                  </a:lnTo>
                  <a:lnTo>
                    <a:pt x="694385" y="6312"/>
                  </a:lnTo>
                  <a:lnTo>
                    <a:pt x="634957" y="10239"/>
                  </a:lnTo>
                  <a:lnTo>
                    <a:pt x="575456" y="11404"/>
                  </a:lnTo>
                  <a:lnTo>
                    <a:pt x="515933" y="11748"/>
                  </a:lnTo>
                  <a:lnTo>
                    <a:pt x="456405" y="11850"/>
                  </a:lnTo>
                  <a:lnTo>
                    <a:pt x="396875" y="18201"/>
                  </a:lnTo>
                  <a:lnTo>
                    <a:pt x="353659" y="24838"/>
                  </a:lnTo>
                  <a:lnTo>
                    <a:pt x="309317" y="32198"/>
                  </a:lnTo>
                  <a:lnTo>
                    <a:pt x="267561" y="39880"/>
                  </a:lnTo>
                  <a:lnTo>
                    <a:pt x="226955" y="47704"/>
                  </a:lnTo>
                  <a:lnTo>
                    <a:pt x="186858" y="56913"/>
                  </a:lnTo>
                  <a:lnTo>
                    <a:pt x="129742" y="75651"/>
                  </a:lnTo>
                  <a:lnTo>
                    <a:pt x="73547" y="98032"/>
                  </a:lnTo>
                  <a:lnTo>
                    <a:pt x="0" y="14286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3" name="SMARTInkShape-446"/>
            <p:cNvSpPr/>
            <p:nvPr>
              <p:custDataLst>
                <p:tags r:id="rId34"/>
              </p:custDataLst>
            </p:nvPr>
          </p:nvSpPr>
          <p:spPr>
            <a:xfrm>
              <a:off x="10501314" y="6084095"/>
              <a:ext cx="11906" cy="11906"/>
            </a:xfrm>
            <a:custGeom>
              <a:avLst/>
              <a:gdLst/>
              <a:ahLst/>
              <a:cxnLst/>
              <a:rect l="0" t="0" r="0" b="0"/>
              <a:pathLst>
                <a:path w="11906" h="11906">
                  <a:moveTo>
                    <a:pt x="11905" y="0"/>
                  </a:moveTo>
                  <a:lnTo>
                    <a:pt x="11905" y="0"/>
                  </a:lnTo>
                  <a:lnTo>
                    <a:pt x="0" y="119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4" name="SMARTInkShape-447"/>
            <p:cNvSpPr/>
            <p:nvPr>
              <p:custDataLst>
                <p:tags r:id="rId35"/>
              </p:custDataLst>
            </p:nvPr>
          </p:nvSpPr>
          <p:spPr>
            <a:xfrm>
              <a:off x="10453689" y="5705659"/>
              <a:ext cx="141974" cy="247467"/>
            </a:xfrm>
            <a:custGeom>
              <a:avLst/>
              <a:gdLst/>
              <a:ahLst/>
              <a:cxnLst/>
              <a:rect l="0" t="0" r="0" b="0"/>
              <a:pathLst>
                <a:path w="141974" h="247467">
                  <a:moveTo>
                    <a:pt x="0" y="80779"/>
                  </a:moveTo>
                  <a:lnTo>
                    <a:pt x="0" y="80779"/>
                  </a:lnTo>
                  <a:lnTo>
                    <a:pt x="20307" y="30682"/>
                  </a:lnTo>
                  <a:lnTo>
                    <a:pt x="27986" y="19708"/>
                  </a:lnTo>
                  <a:lnTo>
                    <a:pt x="46068" y="6092"/>
                  </a:lnTo>
                  <a:lnTo>
                    <a:pt x="68183" y="0"/>
                  </a:lnTo>
                  <a:lnTo>
                    <a:pt x="75881" y="1790"/>
                  </a:lnTo>
                  <a:lnTo>
                    <a:pt x="99358" y="16952"/>
                  </a:lnTo>
                  <a:lnTo>
                    <a:pt x="132603" y="47156"/>
                  </a:lnTo>
                  <a:lnTo>
                    <a:pt x="138309" y="59662"/>
                  </a:lnTo>
                  <a:lnTo>
                    <a:pt x="141973" y="82928"/>
                  </a:lnTo>
                  <a:lnTo>
                    <a:pt x="115971" y="135223"/>
                  </a:lnTo>
                  <a:lnTo>
                    <a:pt x="68377" y="190515"/>
                  </a:lnTo>
                  <a:lnTo>
                    <a:pt x="45059" y="210689"/>
                  </a:lnTo>
                  <a:lnTo>
                    <a:pt x="37976" y="215011"/>
                  </a:lnTo>
                  <a:lnTo>
                    <a:pt x="33255" y="220537"/>
                  </a:lnTo>
                  <a:lnTo>
                    <a:pt x="23811" y="2474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5" name="SMARTInkShape-448"/>
            <p:cNvSpPr/>
            <p:nvPr>
              <p:custDataLst>
                <p:tags r:id="rId36"/>
              </p:custDataLst>
            </p:nvPr>
          </p:nvSpPr>
          <p:spPr>
            <a:xfrm>
              <a:off x="9781730" y="5864025"/>
              <a:ext cx="521963" cy="278331"/>
            </a:xfrm>
            <a:custGeom>
              <a:avLst/>
              <a:gdLst/>
              <a:ahLst/>
              <a:cxnLst/>
              <a:rect l="0" t="0" r="0" b="0"/>
              <a:pathLst>
                <a:path w="521963" h="278331">
                  <a:moveTo>
                    <a:pt x="136176" y="17663"/>
                  </a:moveTo>
                  <a:lnTo>
                    <a:pt x="136176" y="17663"/>
                  </a:lnTo>
                  <a:lnTo>
                    <a:pt x="136176" y="11342"/>
                  </a:lnTo>
                  <a:lnTo>
                    <a:pt x="132649" y="4711"/>
                  </a:lnTo>
                  <a:lnTo>
                    <a:pt x="129856" y="1091"/>
                  </a:lnTo>
                  <a:lnTo>
                    <a:pt x="124025" y="0"/>
                  </a:lnTo>
                  <a:lnTo>
                    <a:pt x="106963" y="2316"/>
                  </a:lnTo>
                  <a:lnTo>
                    <a:pt x="89679" y="11283"/>
                  </a:lnTo>
                  <a:lnTo>
                    <a:pt x="31601" y="57394"/>
                  </a:lnTo>
                  <a:lnTo>
                    <a:pt x="13028" y="83234"/>
                  </a:lnTo>
                  <a:lnTo>
                    <a:pt x="433" y="116458"/>
                  </a:lnTo>
                  <a:lnTo>
                    <a:pt x="0" y="138300"/>
                  </a:lnTo>
                  <a:lnTo>
                    <a:pt x="5538" y="161237"/>
                  </a:lnTo>
                  <a:lnTo>
                    <a:pt x="31725" y="213840"/>
                  </a:lnTo>
                  <a:lnTo>
                    <a:pt x="63483" y="239243"/>
                  </a:lnTo>
                  <a:lnTo>
                    <a:pt x="100084" y="257206"/>
                  </a:lnTo>
                  <a:lnTo>
                    <a:pt x="142387" y="264586"/>
                  </a:lnTo>
                  <a:lnTo>
                    <a:pt x="162308" y="262786"/>
                  </a:lnTo>
                  <a:lnTo>
                    <a:pt x="198518" y="244528"/>
                  </a:lnTo>
                  <a:lnTo>
                    <a:pt x="234382" y="205938"/>
                  </a:lnTo>
                  <a:lnTo>
                    <a:pt x="256262" y="173108"/>
                  </a:lnTo>
                  <a:lnTo>
                    <a:pt x="272032" y="123077"/>
                  </a:lnTo>
                  <a:lnTo>
                    <a:pt x="278127" y="68586"/>
                  </a:lnTo>
                  <a:lnTo>
                    <a:pt x="277318" y="53524"/>
                  </a:lnTo>
                  <a:lnTo>
                    <a:pt x="275250" y="49508"/>
                  </a:lnTo>
                  <a:lnTo>
                    <a:pt x="272548" y="46830"/>
                  </a:lnTo>
                  <a:lnTo>
                    <a:pt x="262491" y="43855"/>
                  </a:lnTo>
                  <a:lnTo>
                    <a:pt x="256105" y="43062"/>
                  </a:lnTo>
                  <a:lnTo>
                    <a:pt x="241954" y="49236"/>
                  </a:lnTo>
                  <a:lnTo>
                    <a:pt x="234476" y="54587"/>
                  </a:lnTo>
                  <a:lnTo>
                    <a:pt x="222639" y="71114"/>
                  </a:lnTo>
                  <a:lnTo>
                    <a:pt x="204262" y="114064"/>
                  </a:lnTo>
                  <a:lnTo>
                    <a:pt x="204563" y="155293"/>
                  </a:lnTo>
                  <a:lnTo>
                    <a:pt x="213030" y="194702"/>
                  </a:lnTo>
                  <a:lnTo>
                    <a:pt x="230238" y="225194"/>
                  </a:lnTo>
                  <a:lnTo>
                    <a:pt x="265075" y="265133"/>
                  </a:lnTo>
                  <a:lnTo>
                    <a:pt x="276368" y="273170"/>
                  </a:lnTo>
                  <a:lnTo>
                    <a:pt x="287119" y="276742"/>
                  </a:lnTo>
                  <a:lnTo>
                    <a:pt x="300717" y="278330"/>
                  </a:lnTo>
                  <a:lnTo>
                    <a:pt x="323247" y="272904"/>
                  </a:lnTo>
                  <a:lnTo>
                    <a:pt x="358938" y="246004"/>
                  </a:lnTo>
                  <a:lnTo>
                    <a:pt x="383908" y="215784"/>
                  </a:lnTo>
                  <a:lnTo>
                    <a:pt x="409194" y="163501"/>
                  </a:lnTo>
                  <a:lnTo>
                    <a:pt x="416268" y="143334"/>
                  </a:lnTo>
                  <a:lnTo>
                    <a:pt x="424337" y="90798"/>
                  </a:lnTo>
                  <a:lnTo>
                    <a:pt x="442088" y="40620"/>
                  </a:lnTo>
                  <a:lnTo>
                    <a:pt x="449849" y="28748"/>
                  </a:lnTo>
                  <a:lnTo>
                    <a:pt x="453769" y="26376"/>
                  </a:lnTo>
                  <a:lnTo>
                    <a:pt x="457708" y="26117"/>
                  </a:lnTo>
                  <a:lnTo>
                    <a:pt x="461656" y="27268"/>
                  </a:lnTo>
                  <a:lnTo>
                    <a:pt x="479853" y="41528"/>
                  </a:lnTo>
                  <a:lnTo>
                    <a:pt x="495681" y="62510"/>
                  </a:lnTo>
                  <a:lnTo>
                    <a:pt x="521001" y="119300"/>
                  </a:lnTo>
                  <a:lnTo>
                    <a:pt x="521962" y="139564"/>
                  </a:lnTo>
                  <a:lnTo>
                    <a:pt x="509625" y="193984"/>
                  </a:lnTo>
                  <a:lnTo>
                    <a:pt x="507206" y="207594"/>
                  </a:lnTo>
                  <a:lnTo>
                    <a:pt x="493203" y="229014"/>
                  </a:lnTo>
                  <a:lnTo>
                    <a:pt x="465976" y="252117"/>
                  </a:lnTo>
                  <a:lnTo>
                    <a:pt x="447677" y="260771"/>
                  </a:lnTo>
                  <a:lnTo>
                    <a:pt x="398114" y="26769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6" name="SMARTInkShape-449"/>
            <p:cNvSpPr/>
            <p:nvPr>
              <p:custDataLst>
                <p:tags r:id="rId37"/>
              </p:custDataLst>
            </p:nvPr>
          </p:nvSpPr>
          <p:spPr>
            <a:xfrm>
              <a:off x="9548971" y="5850565"/>
              <a:ext cx="202249" cy="269249"/>
            </a:xfrm>
            <a:custGeom>
              <a:avLst/>
              <a:gdLst/>
              <a:ahLst/>
              <a:cxnLst/>
              <a:rect l="0" t="0" r="0" b="0"/>
              <a:pathLst>
                <a:path w="202249" h="269249">
                  <a:moveTo>
                    <a:pt x="35560" y="19215"/>
                  </a:moveTo>
                  <a:lnTo>
                    <a:pt x="35560" y="19215"/>
                  </a:lnTo>
                  <a:lnTo>
                    <a:pt x="34238" y="38227"/>
                  </a:lnTo>
                  <a:lnTo>
                    <a:pt x="26136" y="74516"/>
                  </a:lnTo>
                  <a:lnTo>
                    <a:pt x="20862" y="120267"/>
                  </a:lnTo>
                  <a:lnTo>
                    <a:pt x="14448" y="172189"/>
                  </a:lnTo>
                  <a:lnTo>
                    <a:pt x="9020" y="214031"/>
                  </a:lnTo>
                  <a:lnTo>
                    <a:pt x="648" y="255631"/>
                  </a:lnTo>
                  <a:lnTo>
                    <a:pt x="0" y="266558"/>
                  </a:lnTo>
                  <a:lnTo>
                    <a:pt x="16428" y="212975"/>
                  </a:lnTo>
                  <a:lnTo>
                    <a:pt x="31732" y="162735"/>
                  </a:lnTo>
                  <a:lnTo>
                    <a:pt x="47494" y="114593"/>
                  </a:lnTo>
                  <a:lnTo>
                    <a:pt x="68637" y="56274"/>
                  </a:lnTo>
                  <a:lnTo>
                    <a:pt x="103727" y="11978"/>
                  </a:lnTo>
                  <a:lnTo>
                    <a:pt x="119214" y="2770"/>
                  </a:lnTo>
                  <a:lnTo>
                    <a:pt x="127048" y="314"/>
                  </a:lnTo>
                  <a:lnTo>
                    <a:pt x="133594" y="0"/>
                  </a:lnTo>
                  <a:lnTo>
                    <a:pt x="144395" y="3179"/>
                  </a:lnTo>
                  <a:lnTo>
                    <a:pt x="153605" y="16058"/>
                  </a:lnTo>
                  <a:lnTo>
                    <a:pt x="170297" y="56664"/>
                  </a:lnTo>
                  <a:lnTo>
                    <a:pt x="176828" y="111084"/>
                  </a:lnTo>
                  <a:lnTo>
                    <a:pt x="174591" y="164951"/>
                  </a:lnTo>
                  <a:lnTo>
                    <a:pt x="167591" y="215973"/>
                  </a:lnTo>
                  <a:lnTo>
                    <a:pt x="168166" y="245966"/>
                  </a:lnTo>
                  <a:lnTo>
                    <a:pt x="172990" y="263751"/>
                  </a:lnTo>
                  <a:lnTo>
                    <a:pt x="177451" y="268229"/>
                  </a:lnTo>
                  <a:lnTo>
                    <a:pt x="202248" y="2692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7" name="SMARTInkShape-450"/>
            <p:cNvSpPr/>
            <p:nvPr>
              <p:custDataLst>
                <p:tags r:id="rId38"/>
              </p:custDataLst>
            </p:nvPr>
          </p:nvSpPr>
          <p:spPr>
            <a:xfrm>
              <a:off x="8698609" y="5812977"/>
              <a:ext cx="814486" cy="670443"/>
            </a:xfrm>
            <a:custGeom>
              <a:avLst/>
              <a:gdLst/>
              <a:ahLst/>
              <a:cxnLst/>
              <a:rect l="0" t="0" r="0" b="0"/>
              <a:pathLst>
                <a:path w="814486" h="670443">
                  <a:moveTo>
                    <a:pt x="183454" y="68711"/>
                  </a:moveTo>
                  <a:lnTo>
                    <a:pt x="183454" y="68711"/>
                  </a:lnTo>
                  <a:lnTo>
                    <a:pt x="170502" y="27487"/>
                  </a:lnTo>
                  <a:lnTo>
                    <a:pt x="161822" y="15994"/>
                  </a:lnTo>
                  <a:lnTo>
                    <a:pt x="149146" y="6476"/>
                  </a:lnTo>
                  <a:lnTo>
                    <a:pt x="114492" y="0"/>
                  </a:lnTo>
                  <a:lnTo>
                    <a:pt x="77031" y="4402"/>
                  </a:lnTo>
                  <a:lnTo>
                    <a:pt x="56339" y="14111"/>
                  </a:lnTo>
                  <a:lnTo>
                    <a:pt x="21496" y="41904"/>
                  </a:lnTo>
                  <a:lnTo>
                    <a:pt x="12254" y="53710"/>
                  </a:lnTo>
                  <a:lnTo>
                    <a:pt x="0" y="84709"/>
                  </a:lnTo>
                  <a:lnTo>
                    <a:pt x="296" y="95252"/>
                  </a:lnTo>
                  <a:lnTo>
                    <a:pt x="13356" y="129050"/>
                  </a:lnTo>
                  <a:lnTo>
                    <a:pt x="42792" y="175238"/>
                  </a:lnTo>
                  <a:lnTo>
                    <a:pt x="58760" y="182202"/>
                  </a:lnTo>
                  <a:lnTo>
                    <a:pt x="95029" y="186672"/>
                  </a:lnTo>
                  <a:lnTo>
                    <a:pt x="115050" y="180228"/>
                  </a:lnTo>
                  <a:lnTo>
                    <a:pt x="159796" y="156597"/>
                  </a:lnTo>
                  <a:lnTo>
                    <a:pt x="166324" y="148341"/>
                  </a:lnTo>
                  <a:lnTo>
                    <a:pt x="182827" y="117529"/>
                  </a:lnTo>
                  <a:lnTo>
                    <a:pt x="161786" y="166527"/>
                  </a:lnTo>
                  <a:lnTo>
                    <a:pt x="134684" y="219149"/>
                  </a:lnTo>
                  <a:lnTo>
                    <a:pt x="110173" y="273493"/>
                  </a:lnTo>
                  <a:lnTo>
                    <a:pt x="88483" y="330961"/>
                  </a:lnTo>
                  <a:lnTo>
                    <a:pt x="76379" y="373515"/>
                  </a:lnTo>
                  <a:lnTo>
                    <a:pt x="67943" y="431543"/>
                  </a:lnTo>
                  <a:lnTo>
                    <a:pt x="65444" y="484897"/>
                  </a:lnTo>
                  <a:lnTo>
                    <a:pt x="64703" y="528046"/>
                  </a:lnTo>
                  <a:lnTo>
                    <a:pt x="68011" y="575667"/>
                  </a:lnTo>
                  <a:lnTo>
                    <a:pt x="80981" y="627314"/>
                  </a:lnTo>
                  <a:lnTo>
                    <a:pt x="98704" y="657409"/>
                  </a:lnTo>
                  <a:lnTo>
                    <a:pt x="109628" y="667698"/>
                  </a:lnTo>
                  <a:lnTo>
                    <a:pt x="114393" y="670442"/>
                  </a:lnTo>
                  <a:lnTo>
                    <a:pt x="120215" y="669625"/>
                  </a:lnTo>
                  <a:lnTo>
                    <a:pt x="133740" y="661662"/>
                  </a:lnTo>
                  <a:lnTo>
                    <a:pt x="156230" y="635984"/>
                  </a:lnTo>
                  <a:lnTo>
                    <a:pt x="173329" y="590598"/>
                  </a:lnTo>
                  <a:lnTo>
                    <a:pt x="180454" y="535258"/>
                  </a:lnTo>
                  <a:lnTo>
                    <a:pt x="182564" y="489610"/>
                  </a:lnTo>
                  <a:lnTo>
                    <a:pt x="183190" y="431987"/>
                  </a:lnTo>
                  <a:lnTo>
                    <a:pt x="179809" y="387594"/>
                  </a:lnTo>
                  <a:lnTo>
                    <a:pt x="173896" y="342728"/>
                  </a:lnTo>
                  <a:lnTo>
                    <a:pt x="164453" y="284251"/>
                  </a:lnTo>
                  <a:lnTo>
                    <a:pt x="153955" y="229713"/>
                  </a:lnTo>
                  <a:lnTo>
                    <a:pt x="136481" y="189225"/>
                  </a:lnTo>
                  <a:lnTo>
                    <a:pt x="174085" y="247717"/>
                  </a:lnTo>
                  <a:lnTo>
                    <a:pt x="226026" y="285024"/>
                  </a:lnTo>
                  <a:lnTo>
                    <a:pt x="246031" y="287000"/>
                  </a:lnTo>
                  <a:lnTo>
                    <a:pt x="278570" y="283808"/>
                  </a:lnTo>
                  <a:lnTo>
                    <a:pt x="292314" y="276316"/>
                  </a:lnTo>
                  <a:lnTo>
                    <a:pt x="314928" y="253696"/>
                  </a:lnTo>
                  <a:lnTo>
                    <a:pt x="358564" y="194344"/>
                  </a:lnTo>
                  <a:lnTo>
                    <a:pt x="363694" y="188185"/>
                  </a:lnTo>
                  <a:lnTo>
                    <a:pt x="369394" y="174286"/>
                  </a:lnTo>
                  <a:lnTo>
                    <a:pt x="385691" y="117232"/>
                  </a:lnTo>
                  <a:lnTo>
                    <a:pt x="379490" y="122921"/>
                  </a:lnTo>
                  <a:lnTo>
                    <a:pt x="357868" y="160918"/>
                  </a:lnTo>
                  <a:lnTo>
                    <a:pt x="351158" y="215121"/>
                  </a:lnTo>
                  <a:lnTo>
                    <a:pt x="351598" y="259921"/>
                  </a:lnTo>
                  <a:lnTo>
                    <a:pt x="361009" y="287349"/>
                  </a:lnTo>
                  <a:lnTo>
                    <a:pt x="373051" y="308758"/>
                  </a:lnTo>
                  <a:lnTo>
                    <a:pt x="387223" y="320920"/>
                  </a:lnTo>
                  <a:lnTo>
                    <a:pt x="394706" y="324162"/>
                  </a:lnTo>
                  <a:lnTo>
                    <a:pt x="402341" y="323678"/>
                  </a:lnTo>
                  <a:lnTo>
                    <a:pt x="417879" y="316085"/>
                  </a:lnTo>
                  <a:lnTo>
                    <a:pt x="458937" y="280825"/>
                  </a:lnTo>
                  <a:lnTo>
                    <a:pt x="497093" y="221563"/>
                  </a:lnTo>
                  <a:lnTo>
                    <a:pt x="513968" y="176347"/>
                  </a:lnTo>
                  <a:lnTo>
                    <a:pt x="516822" y="128501"/>
                  </a:lnTo>
                  <a:lnTo>
                    <a:pt x="518151" y="155487"/>
                  </a:lnTo>
                  <a:lnTo>
                    <a:pt x="537137" y="213106"/>
                  </a:lnTo>
                  <a:lnTo>
                    <a:pt x="550039" y="246431"/>
                  </a:lnTo>
                  <a:lnTo>
                    <a:pt x="562898" y="264997"/>
                  </a:lnTo>
                  <a:lnTo>
                    <a:pt x="577433" y="275011"/>
                  </a:lnTo>
                  <a:lnTo>
                    <a:pt x="585012" y="277682"/>
                  </a:lnTo>
                  <a:lnTo>
                    <a:pt x="604018" y="277122"/>
                  </a:lnTo>
                  <a:lnTo>
                    <a:pt x="614643" y="275120"/>
                  </a:lnTo>
                  <a:lnTo>
                    <a:pt x="648557" y="253341"/>
                  </a:lnTo>
                  <a:lnTo>
                    <a:pt x="690950" y="202434"/>
                  </a:lnTo>
                  <a:lnTo>
                    <a:pt x="706003" y="169628"/>
                  </a:lnTo>
                  <a:lnTo>
                    <a:pt x="722942" y="111134"/>
                  </a:lnTo>
                  <a:lnTo>
                    <a:pt x="729521" y="59452"/>
                  </a:lnTo>
                  <a:lnTo>
                    <a:pt x="729338" y="32307"/>
                  </a:lnTo>
                  <a:lnTo>
                    <a:pt x="724608" y="20340"/>
                  </a:lnTo>
                  <a:lnTo>
                    <a:pt x="720171" y="16619"/>
                  </a:lnTo>
                  <a:lnTo>
                    <a:pt x="708186" y="12486"/>
                  </a:lnTo>
                  <a:lnTo>
                    <a:pt x="694039" y="14177"/>
                  </a:lnTo>
                  <a:lnTo>
                    <a:pt x="686563" y="16480"/>
                  </a:lnTo>
                  <a:lnTo>
                    <a:pt x="671200" y="29621"/>
                  </a:lnTo>
                  <a:lnTo>
                    <a:pt x="651203" y="59334"/>
                  </a:lnTo>
                  <a:lnTo>
                    <a:pt x="640429" y="89745"/>
                  </a:lnTo>
                  <a:lnTo>
                    <a:pt x="629629" y="142673"/>
                  </a:lnTo>
                  <a:lnTo>
                    <a:pt x="636093" y="184405"/>
                  </a:lnTo>
                  <a:lnTo>
                    <a:pt x="654177" y="221171"/>
                  </a:lnTo>
                  <a:lnTo>
                    <a:pt x="677616" y="249410"/>
                  </a:lnTo>
                  <a:lnTo>
                    <a:pt x="698092" y="266320"/>
                  </a:lnTo>
                  <a:lnTo>
                    <a:pt x="723949" y="275599"/>
                  </a:lnTo>
                  <a:lnTo>
                    <a:pt x="738253" y="278074"/>
                  </a:lnTo>
                  <a:lnTo>
                    <a:pt x="814485" y="2592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8" name="SMARTInkShape-451"/>
            <p:cNvSpPr/>
            <p:nvPr>
              <p:custDataLst>
                <p:tags r:id="rId39"/>
              </p:custDataLst>
            </p:nvPr>
          </p:nvSpPr>
          <p:spPr>
            <a:xfrm>
              <a:off x="8620125" y="5667375"/>
              <a:ext cx="71439" cy="47626"/>
            </a:xfrm>
            <a:custGeom>
              <a:avLst/>
              <a:gdLst/>
              <a:ahLst/>
              <a:cxnLst/>
              <a:rect l="0" t="0" r="0" b="0"/>
              <a:pathLst>
                <a:path w="71439" h="47626">
                  <a:moveTo>
                    <a:pt x="71438" y="0"/>
                  </a:moveTo>
                  <a:lnTo>
                    <a:pt x="71438" y="0"/>
                  </a:lnTo>
                  <a:lnTo>
                    <a:pt x="17791" y="16572"/>
                  </a:lnTo>
                  <a:lnTo>
                    <a:pt x="0" y="47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89" name="SMARTInkShape-452"/>
            <p:cNvSpPr/>
            <p:nvPr>
              <p:custDataLst>
                <p:tags r:id="rId40"/>
              </p:custDataLst>
            </p:nvPr>
          </p:nvSpPr>
          <p:spPr>
            <a:xfrm>
              <a:off x="8405813" y="5848569"/>
              <a:ext cx="238126" cy="295892"/>
            </a:xfrm>
            <a:custGeom>
              <a:avLst/>
              <a:gdLst/>
              <a:ahLst/>
              <a:cxnLst/>
              <a:rect l="0" t="0" r="0" b="0"/>
              <a:pathLst>
                <a:path w="238126" h="295892">
                  <a:moveTo>
                    <a:pt x="0" y="164086"/>
                  </a:moveTo>
                  <a:lnTo>
                    <a:pt x="0" y="164086"/>
                  </a:lnTo>
                  <a:lnTo>
                    <a:pt x="20333" y="162764"/>
                  </a:lnTo>
                  <a:lnTo>
                    <a:pt x="75900" y="151961"/>
                  </a:lnTo>
                  <a:lnTo>
                    <a:pt x="125235" y="135754"/>
                  </a:lnTo>
                  <a:lnTo>
                    <a:pt x="174469" y="95873"/>
                  </a:lnTo>
                  <a:lnTo>
                    <a:pt x="192070" y="66265"/>
                  </a:lnTo>
                  <a:lnTo>
                    <a:pt x="199344" y="38677"/>
                  </a:lnTo>
                  <a:lnTo>
                    <a:pt x="197517" y="25446"/>
                  </a:lnTo>
                  <a:lnTo>
                    <a:pt x="195178" y="20067"/>
                  </a:lnTo>
                  <a:lnTo>
                    <a:pt x="185523" y="10561"/>
                  </a:lnTo>
                  <a:lnTo>
                    <a:pt x="172413" y="3249"/>
                  </a:lnTo>
                  <a:lnTo>
                    <a:pt x="157767" y="0"/>
                  </a:lnTo>
                  <a:lnTo>
                    <a:pt x="142438" y="2083"/>
                  </a:lnTo>
                  <a:lnTo>
                    <a:pt x="115405" y="14221"/>
                  </a:lnTo>
                  <a:lnTo>
                    <a:pt x="83356" y="35706"/>
                  </a:lnTo>
                  <a:lnTo>
                    <a:pt x="68648" y="67546"/>
                  </a:lnTo>
                  <a:lnTo>
                    <a:pt x="54472" y="125713"/>
                  </a:lnTo>
                  <a:lnTo>
                    <a:pt x="58766" y="169768"/>
                  </a:lnTo>
                  <a:lnTo>
                    <a:pt x="71063" y="203400"/>
                  </a:lnTo>
                  <a:lnTo>
                    <a:pt x="105906" y="253776"/>
                  </a:lnTo>
                  <a:lnTo>
                    <a:pt x="125121" y="272740"/>
                  </a:lnTo>
                  <a:lnTo>
                    <a:pt x="151300" y="289989"/>
                  </a:lnTo>
                  <a:lnTo>
                    <a:pt x="177046" y="295891"/>
                  </a:lnTo>
                  <a:lnTo>
                    <a:pt x="189469" y="295613"/>
                  </a:lnTo>
                  <a:lnTo>
                    <a:pt x="200395" y="291458"/>
                  </a:lnTo>
                  <a:lnTo>
                    <a:pt x="238125" y="2593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0" name="SMARTInkShape-453"/>
            <p:cNvSpPr/>
            <p:nvPr>
              <p:custDataLst>
                <p:tags r:id="rId41"/>
              </p:custDataLst>
            </p:nvPr>
          </p:nvSpPr>
          <p:spPr>
            <a:xfrm>
              <a:off x="8279610" y="5830064"/>
              <a:ext cx="126204" cy="338764"/>
            </a:xfrm>
            <a:custGeom>
              <a:avLst/>
              <a:gdLst/>
              <a:ahLst/>
              <a:cxnLst/>
              <a:rect l="0" t="0" r="0" b="0"/>
              <a:pathLst>
                <a:path w="126204" h="338764">
                  <a:moveTo>
                    <a:pt x="126203" y="51624"/>
                  </a:moveTo>
                  <a:lnTo>
                    <a:pt x="126203" y="51624"/>
                  </a:lnTo>
                  <a:lnTo>
                    <a:pt x="124880" y="32612"/>
                  </a:lnTo>
                  <a:lnTo>
                    <a:pt x="119882" y="18480"/>
                  </a:lnTo>
                  <a:lnTo>
                    <a:pt x="102668" y="6907"/>
                  </a:lnTo>
                  <a:lnTo>
                    <a:pt x="80024" y="0"/>
                  </a:lnTo>
                  <a:lnTo>
                    <a:pt x="27459" y="4796"/>
                  </a:lnTo>
                  <a:lnTo>
                    <a:pt x="11320" y="10085"/>
                  </a:lnTo>
                  <a:lnTo>
                    <a:pt x="5958" y="14671"/>
                  </a:lnTo>
                  <a:lnTo>
                    <a:pt x="0" y="26822"/>
                  </a:lnTo>
                  <a:lnTo>
                    <a:pt x="880" y="41042"/>
                  </a:lnTo>
                  <a:lnTo>
                    <a:pt x="24003" y="95944"/>
                  </a:lnTo>
                  <a:lnTo>
                    <a:pt x="59076" y="154588"/>
                  </a:lnTo>
                  <a:lnTo>
                    <a:pt x="79120" y="205899"/>
                  </a:lnTo>
                  <a:lnTo>
                    <a:pt x="97745" y="260838"/>
                  </a:lnTo>
                  <a:lnTo>
                    <a:pt x="108804" y="283240"/>
                  </a:lnTo>
                  <a:lnTo>
                    <a:pt x="111856" y="298321"/>
                  </a:lnTo>
                  <a:lnTo>
                    <a:pt x="109684" y="310316"/>
                  </a:lnTo>
                  <a:lnTo>
                    <a:pt x="102986" y="321379"/>
                  </a:lnTo>
                  <a:lnTo>
                    <a:pt x="91189" y="335115"/>
                  </a:lnTo>
                  <a:lnTo>
                    <a:pt x="84340" y="338514"/>
                  </a:lnTo>
                  <a:lnTo>
                    <a:pt x="69673" y="338763"/>
                  </a:lnTo>
                  <a:lnTo>
                    <a:pt x="46541" y="331465"/>
                  </a:lnTo>
                  <a:lnTo>
                    <a:pt x="34353" y="317549"/>
                  </a:lnTo>
                  <a:lnTo>
                    <a:pt x="15750" y="282599"/>
                  </a:lnTo>
                  <a:lnTo>
                    <a:pt x="19046" y="2302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1" name="SMARTInkShape-454"/>
            <p:cNvSpPr/>
            <p:nvPr>
              <p:custDataLst>
                <p:tags r:id="rId42"/>
              </p:custDataLst>
            </p:nvPr>
          </p:nvSpPr>
          <p:spPr>
            <a:xfrm>
              <a:off x="7811725" y="5871906"/>
              <a:ext cx="463120" cy="322691"/>
            </a:xfrm>
            <a:custGeom>
              <a:avLst/>
              <a:gdLst/>
              <a:ahLst/>
              <a:cxnLst/>
              <a:rect l="0" t="0" r="0" b="0"/>
              <a:pathLst>
                <a:path w="463120" h="322691">
                  <a:moveTo>
                    <a:pt x="70213" y="57407"/>
                  </a:moveTo>
                  <a:lnTo>
                    <a:pt x="70213" y="57407"/>
                  </a:lnTo>
                  <a:lnTo>
                    <a:pt x="63892" y="57407"/>
                  </a:lnTo>
                  <a:lnTo>
                    <a:pt x="47320" y="76368"/>
                  </a:lnTo>
                  <a:lnTo>
                    <a:pt x="26199" y="127837"/>
                  </a:lnTo>
                  <a:lnTo>
                    <a:pt x="2909" y="185679"/>
                  </a:lnTo>
                  <a:lnTo>
                    <a:pt x="0" y="214917"/>
                  </a:lnTo>
                  <a:lnTo>
                    <a:pt x="8522" y="259029"/>
                  </a:lnTo>
                  <a:lnTo>
                    <a:pt x="15455" y="277543"/>
                  </a:lnTo>
                  <a:lnTo>
                    <a:pt x="30000" y="291065"/>
                  </a:lnTo>
                  <a:lnTo>
                    <a:pt x="48372" y="300161"/>
                  </a:lnTo>
                  <a:lnTo>
                    <a:pt x="65356" y="304204"/>
                  </a:lnTo>
                  <a:lnTo>
                    <a:pt x="73590" y="302636"/>
                  </a:lnTo>
                  <a:lnTo>
                    <a:pt x="96495" y="289111"/>
                  </a:lnTo>
                  <a:lnTo>
                    <a:pt x="107471" y="280331"/>
                  </a:lnTo>
                  <a:lnTo>
                    <a:pt x="129424" y="224575"/>
                  </a:lnTo>
                  <a:lnTo>
                    <a:pt x="134894" y="199171"/>
                  </a:lnTo>
                  <a:lnTo>
                    <a:pt x="131154" y="146803"/>
                  </a:lnTo>
                  <a:lnTo>
                    <a:pt x="123701" y="97554"/>
                  </a:lnTo>
                  <a:lnTo>
                    <a:pt x="109491" y="46375"/>
                  </a:lnTo>
                  <a:lnTo>
                    <a:pt x="97873" y="14010"/>
                  </a:lnTo>
                  <a:lnTo>
                    <a:pt x="84455" y="0"/>
                  </a:lnTo>
                  <a:lnTo>
                    <a:pt x="138457" y="54212"/>
                  </a:lnTo>
                  <a:lnTo>
                    <a:pt x="181163" y="106425"/>
                  </a:lnTo>
                  <a:lnTo>
                    <a:pt x="200363" y="147297"/>
                  </a:lnTo>
                  <a:lnTo>
                    <a:pt x="210574" y="199223"/>
                  </a:lnTo>
                  <a:lnTo>
                    <a:pt x="212591" y="247698"/>
                  </a:lnTo>
                  <a:lnTo>
                    <a:pt x="213081" y="306325"/>
                  </a:lnTo>
                  <a:lnTo>
                    <a:pt x="206765" y="307108"/>
                  </a:lnTo>
                  <a:lnTo>
                    <a:pt x="206227" y="303250"/>
                  </a:lnTo>
                  <a:lnTo>
                    <a:pt x="211922" y="251373"/>
                  </a:lnTo>
                  <a:lnTo>
                    <a:pt x="225886" y="194728"/>
                  </a:lnTo>
                  <a:lnTo>
                    <a:pt x="247366" y="135684"/>
                  </a:lnTo>
                  <a:lnTo>
                    <a:pt x="267581" y="77034"/>
                  </a:lnTo>
                  <a:lnTo>
                    <a:pt x="281562" y="52785"/>
                  </a:lnTo>
                  <a:lnTo>
                    <a:pt x="310609" y="19985"/>
                  </a:lnTo>
                  <a:lnTo>
                    <a:pt x="323017" y="14316"/>
                  </a:lnTo>
                  <a:lnTo>
                    <a:pt x="330031" y="12805"/>
                  </a:lnTo>
                  <a:lnTo>
                    <a:pt x="336029" y="13120"/>
                  </a:lnTo>
                  <a:lnTo>
                    <a:pt x="346221" y="16998"/>
                  </a:lnTo>
                  <a:lnTo>
                    <a:pt x="355161" y="26659"/>
                  </a:lnTo>
                  <a:lnTo>
                    <a:pt x="371679" y="60740"/>
                  </a:lnTo>
                  <a:lnTo>
                    <a:pt x="378176" y="98831"/>
                  </a:lnTo>
                  <a:lnTo>
                    <a:pt x="379460" y="154567"/>
                  </a:lnTo>
                  <a:lnTo>
                    <a:pt x="386034" y="210213"/>
                  </a:lnTo>
                  <a:lnTo>
                    <a:pt x="390938" y="262035"/>
                  </a:lnTo>
                  <a:lnTo>
                    <a:pt x="394989" y="292662"/>
                  </a:lnTo>
                  <a:lnTo>
                    <a:pt x="404567" y="314966"/>
                  </a:lnTo>
                  <a:lnTo>
                    <a:pt x="408209" y="320394"/>
                  </a:lnTo>
                  <a:lnTo>
                    <a:pt x="413283" y="322690"/>
                  </a:lnTo>
                  <a:lnTo>
                    <a:pt x="425977" y="321713"/>
                  </a:lnTo>
                  <a:lnTo>
                    <a:pt x="463119" y="2836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2" name="SMARTInkShape-455"/>
            <p:cNvSpPr/>
            <p:nvPr>
              <p:custDataLst>
                <p:tags r:id="rId43"/>
              </p:custDataLst>
            </p:nvPr>
          </p:nvSpPr>
          <p:spPr>
            <a:xfrm>
              <a:off x="7468618" y="5810250"/>
              <a:ext cx="282352" cy="439095"/>
            </a:xfrm>
            <a:custGeom>
              <a:avLst/>
              <a:gdLst/>
              <a:ahLst/>
              <a:cxnLst/>
              <a:rect l="0" t="0" r="0" b="0"/>
              <a:pathLst>
                <a:path w="282352" h="439095">
                  <a:moveTo>
                    <a:pt x="234726" y="0"/>
                  </a:moveTo>
                  <a:lnTo>
                    <a:pt x="234726" y="0"/>
                  </a:lnTo>
                  <a:lnTo>
                    <a:pt x="224474" y="53646"/>
                  </a:lnTo>
                  <a:lnTo>
                    <a:pt x="213614" y="104422"/>
                  </a:lnTo>
                  <a:lnTo>
                    <a:pt x="213436" y="123138"/>
                  </a:lnTo>
                  <a:lnTo>
                    <a:pt x="222154" y="182638"/>
                  </a:lnTo>
                  <a:lnTo>
                    <a:pt x="222688" y="188947"/>
                  </a:lnTo>
                  <a:lnTo>
                    <a:pt x="229101" y="177398"/>
                  </a:lnTo>
                  <a:lnTo>
                    <a:pt x="233615" y="149792"/>
                  </a:lnTo>
                  <a:lnTo>
                    <a:pt x="234231" y="134484"/>
                  </a:lnTo>
                  <a:lnTo>
                    <a:pt x="221938" y="104670"/>
                  </a:lnTo>
                  <a:lnTo>
                    <a:pt x="201539" y="77022"/>
                  </a:lnTo>
                  <a:lnTo>
                    <a:pt x="172416" y="58393"/>
                  </a:lnTo>
                  <a:lnTo>
                    <a:pt x="151294" y="50816"/>
                  </a:lnTo>
                  <a:lnTo>
                    <a:pt x="117695" y="61211"/>
                  </a:lnTo>
                  <a:lnTo>
                    <a:pt x="59928" y="105418"/>
                  </a:lnTo>
                  <a:lnTo>
                    <a:pt x="41944" y="126227"/>
                  </a:lnTo>
                  <a:lnTo>
                    <a:pt x="18268" y="173808"/>
                  </a:lnTo>
                  <a:lnTo>
                    <a:pt x="3608" y="223331"/>
                  </a:lnTo>
                  <a:lnTo>
                    <a:pt x="0" y="277986"/>
                  </a:lnTo>
                  <a:lnTo>
                    <a:pt x="9962" y="337476"/>
                  </a:lnTo>
                  <a:lnTo>
                    <a:pt x="30990" y="381810"/>
                  </a:lnTo>
                  <a:lnTo>
                    <a:pt x="59265" y="410639"/>
                  </a:lnTo>
                  <a:lnTo>
                    <a:pt x="109912" y="433254"/>
                  </a:lnTo>
                  <a:lnTo>
                    <a:pt x="147355" y="439094"/>
                  </a:lnTo>
                  <a:lnTo>
                    <a:pt x="173405" y="437247"/>
                  </a:lnTo>
                  <a:lnTo>
                    <a:pt x="198212" y="427606"/>
                  </a:lnTo>
                  <a:lnTo>
                    <a:pt x="234490" y="400983"/>
                  </a:lnTo>
                  <a:lnTo>
                    <a:pt x="257734" y="374279"/>
                  </a:lnTo>
                  <a:lnTo>
                    <a:pt x="282351" y="3214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502" name="SMARTInkShape-Group58"/>
          <p:cNvGrpSpPr/>
          <p:nvPr/>
        </p:nvGrpSpPr>
        <p:grpSpPr>
          <a:xfrm>
            <a:off x="7548563" y="6393655"/>
            <a:ext cx="1714501" cy="881065"/>
            <a:chOff x="7548563" y="6393655"/>
            <a:chExt cx="1714501" cy="881065"/>
          </a:xfrm>
        </p:grpSpPr>
        <p:sp>
          <p:nvSpPr>
            <p:cNvPr id="494" name="SMARTInkShape-456"/>
            <p:cNvSpPr/>
            <p:nvPr>
              <p:custDataLst>
                <p:tags r:id="rId25"/>
              </p:custDataLst>
            </p:nvPr>
          </p:nvSpPr>
          <p:spPr>
            <a:xfrm>
              <a:off x="7584281" y="7227094"/>
              <a:ext cx="202408" cy="47626"/>
            </a:xfrm>
            <a:custGeom>
              <a:avLst/>
              <a:gdLst/>
              <a:ahLst/>
              <a:cxnLst/>
              <a:rect l="0" t="0" r="0" b="0"/>
              <a:pathLst>
                <a:path w="202408" h="47626">
                  <a:moveTo>
                    <a:pt x="0" y="47625"/>
                  </a:moveTo>
                  <a:lnTo>
                    <a:pt x="0" y="47625"/>
                  </a:lnTo>
                  <a:lnTo>
                    <a:pt x="56036" y="31053"/>
                  </a:lnTo>
                  <a:lnTo>
                    <a:pt x="106466" y="15737"/>
                  </a:lnTo>
                  <a:lnTo>
                    <a:pt x="154645" y="3500"/>
                  </a:lnTo>
                  <a:lnTo>
                    <a:pt x="20240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5" name="SMARTInkShape-457"/>
            <p:cNvSpPr/>
            <p:nvPr>
              <p:custDataLst>
                <p:tags r:id="rId26"/>
              </p:custDataLst>
            </p:nvPr>
          </p:nvSpPr>
          <p:spPr>
            <a:xfrm>
              <a:off x="9180713" y="6560834"/>
              <a:ext cx="82351" cy="223978"/>
            </a:xfrm>
            <a:custGeom>
              <a:avLst/>
              <a:gdLst/>
              <a:ahLst/>
              <a:cxnLst/>
              <a:rect l="0" t="0" r="0" b="0"/>
              <a:pathLst>
                <a:path w="82351" h="223978">
                  <a:moveTo>
                    <a:pt x="82350" y="11416"/>
                  </a:moveTo>
                  <a:lnTo>
                    <a:pt x="82350" y="11416"/>
                  </a:lnTo>
                  <a:lnTo>
                    <a:pt x="59974" y="1992"/>
                  </a:lnTo>
                  <a:lnTo>
                    <a:pt x="30305" y="0"/>
                  </a:lnTo>
                  <a:lnTo>
                    <a:pt x="16003" y="3255"/>
                  </a:lnTo>
                  <a:lnTo>
                    <a:pt x="10338" y="5976"/>
                  </a:lnTo>
                  <a:lnTo>
                    <a:pt x="6560" y="9112"/>
                  </a:lnTo>
                  <a:lnTo>
                    <a:pt x="2364" y="16124"/>
                  </a:lnTo>
                  <a:lnTo>
                    <a:pt x="0" y="40151"/>
                  </a:lnTo>
                  <a:lnTo>
                    <a:pt x="6504" y="61228"/>
                  </a:lnTo>
                  <a:lnTo>
                    <a:pt x="31498" y="118861"/>
                  </a:lnTo>
                  <a:lnTo>
                    <a:pt x="60774" y="178141"/>
                  </a:lnTo>
                  <a:lnTo>
                    <a:pt x="70192" y="212714"/>
                  </a:lnTo>
                  <a:lnTo>
                    <a:pt x="70369" y="219814"/>
                  </a:lnTo>
                  <a:lnTo>
                    <a:pt x="69070" y="221786"/>
                  </a:lnTo>
                  <a:lnTo>
                    <a:pt x="66882" y="223100"/>
                  </a:lnTo>
                  <a:lnTo>
                    <a:pt x="64101" y="223977"/>
                  </a:lnTo>
                  <a:lnTo>
                    <a:pt x="41223" y="218889"/>
                  </a:lnTo>
                  <a:lnTo>
                    <a:pt x="10912" y="2019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6" name="SMARTInkShape-458"/>
            <p:cNvSpPr/>
            <p:nvPr>
              <p:custDataLst>
                <p:tags r:id="rId27"/>
              </p:custDataLst>
            </p:nvPr>
          </p:nvSpPr>
          <p:spPr>
            <a:xfrm>
              <a:off x="8764104" y="6584156"/>
              <a:ext cx="403710" cy="218680"/>
            </a:xfrm>
            <a:custGeom>
              <a:avLst/>
              <a:gdLst/>
              <a:ahLst/>
              <a:cxnLst/>
              <a:rect l="0" t="0" r="0" b="0"/>
              <a:pathLst>
                <a:path w="403710" h="218680">
                  <a:moveTo>
                    <a:pt x="10802" y="0"/>
                  </a:moveTo>
                  <a:lnTo>
                    <a:pt x="10802" y="0"/>
                  </a:lnTo>
                  <a:lnTo>
                    <a:pt x="9480" y="20334"/>
                  </a:lnTo>
                  <a:lnTo>
                    <a:pt x="0" y="77225"/>
                  </a:lnTo>
                  <a:lnTo>
                    <a:pt x="546" y="115339"/>
                  </a:lnTo>
                  <a:lnTo>
                    <a:pt x="15510" y="161705"/>
                  </a:lnTo>
                  <a:lnTo>
                    <a:pt x="26565" y="174616"/>
                  </a:lnTo>
                  <a:lnTo>
                    <a:pt x="33217" y="179910"/>
                  </a:lnTo>
                  <a:lnTo>
                    <a:pt x="40297" y="182118"/>
                  </a:lnTo>
                  <a:lnTo>
                    <a:pt x="55220" y="181042"/>
                  </a:lnTo>
                  <a:lnTo>
                    <a:pt x="70671" y="172625"/>
                  </a:lnTo>
                  <a:lnTo>
                    <a:pt x="94246" y="149486"/>
                  </a:lnTo>
                  <a:lnTo>
                    <a:pt x="114460" y="117494"/>
                  </a:lnTo>
                  <a:lnTo>
                    <a:pt x="137342" y="60648"/>
                  </a:lnTo>
                  <a:lnTo>
                    <a:pt x="152963" y="25405"/>
                  </a:lnTo>
                  <a:lnTo>
                    <a:pt x="153536" y="17267"/>
                  </a:lnTo>
                  <a:lnTo>
                    <a:pt x="153614" y="20022"/>
                  </a:lnTo>
                  <a:lnTo>
                    <a:pt x="143421" y="56623"/>
                  </a:lnTo>
                  <a:lnTo>
                    <a:pt x="143420" y="97028"/>
                  </a:lnTo>
                  <a:lnTo>
                    <a:pt x="156489" y="156322"/>
                  </a:lnTo>
                  <a:lnTo>
                    <a:pt x="164187" y="171342"/>
                  </a:lnTo>
                  <a:lnTo>
                    <a:pt x="176428" y="186836"/>
                  </a:lnTo>
                  <a:lnTo>
                    <a:pt x="190687" y="195487"/>
                  </a:lnTo>
                  <a:lnTo>
                    <a:pt x="198195" y="197793"/>
                  </a:lnTo>
                  <a:lnTo>
                    <a:pt x="205845" y="196685"/>
                  </a:lnTo>
                  <a:lnTo>
                    <a:pt x="221402" y="188398"/>
                  </a:lnTo>
                  <a:lnTo>
                    <a:pt x="252947" y="160197"/>
                  </a:lnTo>
                  <a:lnTo>
                    <a:pt x="292590" y="106302"/>
                  </a:lnTo>
                  <a:lnTo>
                    <a:pt x="331962" y="47166"/>
                  </a:lnTo>
                  <a:lnTo>
                    <a:pt x="340558" y="27205"/>
                  </a:lnTo>
                  <a:lnTo>
                    <a:pt x="343463" y="8607"/>
                  </a:lnTo>
                  <a:lnTo>
                    <a:pt x="341055" y="5739"/>
                  </a:lnTo>
                  <a:lnTo>
                    <a:pt x="331324" y="2550"/>
                  </a:lnTo>
                  <a:lnTo>
                    <a:pt x="317291" y="756"/>
                  </a:lnTo>
                  <a:lnTo>
                    <a:pt x="305329" y="7392"/>
                  </a:lnTo>
                  <a:lnTo>
                    <a:pt x="298434" y="12866"/>
                  </a:lnTo>
                  <a:lnTo>
                    <a:pt x="282411" y="39531"/>
                  </a:lnTo>
                  <a:lnTo>
                    <a:pt x="264590" y="92225"/>
                  </a:lnTo>
                  <a:lnTo>
                    <a:pt x="263826" y="111104"/>
                  </a:lnTo>
                  <a:lnTo>
                    <a:pt x="274429" y="162575"/>
                  </a:lnTo>
                  <a:lnTo>
                    <a:pt x="291467" y="190164"/>
                  </a:lnTo>
                  <a:lnTo>
                    <a:pt x="305758" y="202698"/>
                  </a:lnTo>
                  <a:lnTo>
                    <a:pt x="334999" y="217192"/>
                  </a:lnTo>
                  <a:lnTo>
                    <a:pt x="353768" y="218679"/>
                  </a:lnTo>
                  <a:lnTo>
                    <a:pt x="362477" y="217223"/>
                  </a:lnTo>
                  <a:lnTo>
                    <a:pt x="403709" y="1905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7" name="SMARTInkShape-459"/>
            <p:cNvSpPr/>
            <p:nvPr>
              <p:custDataLst>
                <p:tags r:id="rId28"/>
              </p:custDataLst>
            </p:nvPr>
          </p:nvSpPr>
          <p:spPr>
            <a:xfrm>
              <a:off x="8551760" y="6539834"/>
              <a:ext cx="139775" cy="457404"/>
            </a:xfrm>
            <a:custGeom>
              <a:avLst/>
              <a:gdLst/>
              <a:ahLst/>
              <a:cxnLst/>
              <a:rect l="0" t="0" r="0" b="0"/>
              <a:pathLst>
                <a:path w="139775" h="457404">
                  <a:moveTo>
                    <a:pt x="115990" y="68135"/>
                  </a:moveTo>
                  <a:lnTo>
                    <a:pt x="115990" y="68135"/>
                  </a:lnTo>
                  <a:lnTo>
                    <a:pt x="114668" y="38321"/>
                  </a:lnTo>
                  <a:lnTo>
                    <a:pt x="106485" y="17262"/>
                  </a:lnTo>
                  <a:lnTo>
                    <a:pt x="99418" y="6719"/>
                  </a:lnTo>
                  <a:lnTo>
                    <a:pt x="84812" y="1151"/>
                  </a:lnTo>
                  <a:lnTo>
                    <a:pt x="66415" y="0"/>
                  </a:lnTo>
                  <a:lnTo>
                    <a:pt x="49419" y="3898"/>
                  </a:lnTo>
                  <a:lnTo>
                    <a:pt x="24975" y="19851"/>
                  </a:lnTo>
                  <a:lnTo>
                    <a:pt x="7296" y="41334"/>
                  </a:lnTo>
                  <a:lnTo>
                    <a:pt x="1536" y="56664"/>
                  </a:lnTo>
                  <a:lnTo>
                    <a:pt x="0" y="64457"/>
                  </a:lnTo>
                  <a:lnTo>
                    <a:pt x="5349" y="83698"/>
                  </a:lnTo>
                  <a:lnTo>
                    <a:pt x="23235" y="113316"/>
                  </a:lnTo>
                  <a:lnTo>
                    <a:pt x="45292" y="135320"/>
                  </a:lnTo>
                  <a:lnTo>
                    <a:pt x="52983" y="140706"/>
                  </a:lnTo>
                  <a:lnTo>
                    <a:pt x="72112" y="146690"/>
                  </a:lnTo>
                  <a:lnTo>
                    <a:pt x="91198" y="148028"/>
                  </a:lnTo>
                  <a:lnTo>
                    <a:pt x="104089" y="144212"/>
                  </a:lnTo>
                  <a:lnTo>
                    <a:pt x="114229" y="134579"/>
                  </a:lnTo>
                  <a:lnTo>
                    <a:pt x="118784" y="128306"/>
                  </a:lnTo>
                  <a:lnTo>
                    <a:pt x="123847" y="110752"/>
                  </a:lnTo>
                  <a:lnTo>
                    <a:pt x="127739" y="51450"/>
                  </a:lnTo>
                  <a:lnTo>
                    <a:pt x="127890" y="44601"/>
                  </a:lnTo>
                  <a:lnTo>
                    <a:pt x="136078" y="90581"/>
                  </a:lnTo>
                  <a:lnTo>
                    <a:pt x="138699" y="137697"/>
                  </a:lnTo>
                  <a:lnTo>
                    <a:pt x="139475" y="192963"/>
                  </a:lnTo>
                  <a:lnTo>
                    <a:pt x="139706" y="249907"/>
                  </a:lnTo>
                  <a:lnTo>
                    <a:pt x="139774" y="298235"/>
                  </a:lnTo>
                  <a:lnTo>
                    <a:pt x="137148" y="333133"/>
                  </a:lnTo>
                  <a:lnTo>
                    <a:pt x="117426" y="383936"/>
                  </a:lnTo>
                  <a:lnTo>
                    <a:pt x="94078" y="426555"/>
                  </a:lnTo>
                  <a:lnTo>
                    <a:pt x="71721" y="448765"/>
                  </a:lnTo>
                  <a:lnTo>
                    <a:pt x="52658" y="455584"/>
                  </a:lnTo>
                  <a:lnTo>
                    <a:pt x="42019" y="457403"/>
                  </a:lnTo>
                  <a:lnTo>
                    <a:pt x="33603" y="455970"/>
                  </a:lnTo>
                  <a:lnTo>
                    <a:pt x="26670" y="452369"/>
                  </a:lnTo>
                  <a:lnTo>
                    <a:pt x="15438" y="441312"/>
                  </a:lnTo>
                  <a:lnTo>
                    <a:pt x="6036" y="427578"/>
                  </a:lnTo>
                  <a:lnTo>
                    <a:pt x="4504" y="405599"/>
                  </a:lnTo>
                  <a:lnTo>
                    <a:pt x="8834" y="35388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8" name="SMARTInkShape-460"/>
            <p:cNvSpPr/>
            <p:nvPr>
              <p:custDataLst>
                <p:tags r:id="rId29"/>
              </p:custDataLst>
            </p:nvPr>
          </p:nvSpPr>
          <p:spPr>
            <a:xfrm>
              <a:off x="8358188" y="6525518"/>
              <a:ext cx="190501" cy="201514"/>
            </a:xfrm>
            <a:custGeom>
              <a:avLst/>
              <a:gdLst/>
              <a:ahLst/>
              <a:cxnLst/>
              <a:rect l="0" t="0" r="0" b="0"/>
              <a:pathLst>
                <a:path w="190501" h="201514">
                  <a:moveTo>
                    <a:pt x="0" y="82451"/>
                  </a:moveTo>
                  <a:lnTo>
                    <a:pt x="0" y="82451"/>
                  </a:lnTo>
                  <a:lnTo>
                    <a:pt x="0" y="141193"/>
                  </a:lnTo>
                  <a:lnTo>
                    <a:pt x="11415" y="176390"/>
                  </a:lnTo>
                  <a:lnTo>
                    <a:pt x="11893" y="120465"/>
                  </a:lnTo>
                  <a:lnTo>
                    <a:pt x="28268" y="65462"/>
                  </a:lnTo>
                  <a:lnTo>
                    <a:pt x="36157" y="41845"/>
                  </a:lnTo>
                  <a:lnTo>
                    <a:pt x="54074" y="20002"/>
                  </a:lnTo>
                  <a:lnTo>
                    <a:pt x="68571" y="9275"/>
                  </a:lnTo>
                  <a:lnTo>
                    <a:pt x="83833" y="3626"/>
                  </a:lnTo>
                  <a:lnTo>
                    <a:pt x="108870" y="0"/>
                  </a:lnTo>
                  <a:lnTo>
                    <a:pt x="128683" y="5692"/>
                  </a:lnTo>
                  <a:lnTo>
                    <a:pt x="140095" y="19232"/>
                  </a:lnTo>
                  <a:lnTo>
                    <a:pt x="148254" y="37155"/>
                  </a:lnTo>
                  <a:lnTo>
                    <a:pt x="153922" y="84587"/>
                  </a:lnTo>
                  <a:lnTo>
                    <a:pt x="150871" y="100157"/>
                  </a:lnTo>
                  <a:lnTo>
                    <a:pt x="146429" y="112810"/>
                  </a:lnTo>
                  <a:lnTo>
                    <a:pt x="133659" y="171841"/>
                  </a:lnTo>
                  <a:lnTo>
                    <a:pt x="132762" y="177763"/>
                  </a:lnTo>
                  <a:lnTo>
                    <a:pt x="134810" y="183034"/>
                  </a:lnTo>
                  <a:lnTo>
                    <a:pt x="144141" y="192418"/>
                  </a:lnTo>
                  <a:lnTo>
                    <a:pt x="157108" y="197471"/>
                  </a:lnTo>
                  <a:lnTo>
                    <a:pt x="190500" y="2015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99" name="SMARTInkShape-461"/>
            <p:cNvSpPr/>
            <p:nvPr>
              <p:custDataLst>
                <p:tags r:id="rId30"/>
              </p:custDataLst>
            </p:nvPr>
          </p:nvSpPr>
          <p:spPr>
            <a:xfrm>
              <a:off x="8091511" y="6527561"/>
              <a:ext cx="230959" cy="221885"/>
            </a:xfrm>
            <a:custGeom>
              <a:avLst/>
              <a:gdLst/>
              <a:ahLst/>
              <a:cxnLst/>
              <a:rect l="0" t="0" r="0" b="0"/>
              <a:pathLst>
                <a:path w="230959" h="221885">
                  <a:moveTo>
                    <a:pt x="159520" y="104220"/>
                  </a:moveTo>
                  <a:lnTo>
                    <a:pt x="159520" y="104220"/>
                  </a:lnTo>
                  <a:lnTo>
                    <a:pt x="158198" y="56744"/>
                  </a:lnTo>
                  <a:lnTo>
                    <a:pt x="149269" y="23559"/>
                  </a:lnTo>
                  <a:lnTo>
                    <a:pt x="144748" y="17373"/>
                  </a:lnTo>
                  <a:lnTo>
                    <a:pt x="129143" y="6972"/>
                  </a:lnTo>
                  <a:lnTo>
                    <a:pt x="104364" y="0"/>
                  </a:lnTo>
                  <a:lnTo>
                    <a:pt x="73946" y="4254"/>
                  </a:lnTo>
                  <a:lnTo>
                    <a:pt x="46117" y="20215"/>
                  </a:lnTo>
                  <a:lnTo>
                    <a:pt x="22516" y="41129"/>
                  </a:lnTo>
                  <a:lnTo>
                    <a:pt x="5115" y="72894"/>
                  </a:lnTo>
                  <a:lnTo>
                    <a:pt x="1021" y="83336"/>
                  </a:lnTo>
                  <a:lnTo>
                    <a:pt x="0" y="105522"/>
                  </a:lnTo>
                  <a:lnTo>
                    <a:pt x="3955" y="125965"/>
                  </a:lnTo>
                  <a:lnTo>
                    <a:pt x="13621" y="144912"/>
                  </a:lnTo>
                  <a:lnTo>
                    <a:pt x="21033" y="154496"/>
                  </a:lnTo>
                  <a:lnTo>
                    <a:pt x="35794" y="159638"/>
                  </a:lnTo>
                  <a:lnTo>
                    <a:pt x="55582" y="160601"/>
                  </a:lnTo>
                  <a:lnTo>
                    <a:pt x="86391" y="153704"/>
                  </a:lnTo>
                  <a:lnTo>
                    <a:pt x="106396" y="141960"/>
                  </a:lnTo>
                  <a:lnTo>
                    <a:pt x="125847" y="123635"/>
                  </a:lnTo>
                  <a:lnTo>
                    <a:pt x="134109" y="110561"/>
                  </a:lnTo>
                  <a:lnTo>
                    <a:pt x="147435" y="104293"/>
                  </a:lnTo>
                  <a:lnTo>
                    <a:pt x="141240" y="110562"/>
                  </a:lnTo>
                  <a:lnTo>
                    <a:pt x="137347" y="133440"/>
                  </a:lnTo>
                  <a:lnTo>
                    <a:pt x="142514" y="159033"/>
                  </a:lnTo>
                  <a:lnTo>
                    <a:pt x="157435" y="191385"/>
                  </a:lnTo>
                  <a:lnTo>
                    <a:pt x="175806" y="212655"/>
                  </a:lnTo>
                  <a:lnTo>
                    <a:pt x="185720" y="218560"/>
                  </a:lnTo>
                  <a:lnTo>
                    <a:pt x="205060" y="221884"/>
                  </a:lnTo>
                  <a:lnTo>
                    <a:pt x="230958" y="2113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0" name="SMARTInkShape-462"/>
            <p:cNvSpPr/>
            <p:nvPr>
              <p:custDataLst>
                <p:tags r:id="rId31"/>
              </p:custDataLst>
            </p:nvPr>
          </p:nvSpPr>
          <p:spPr>
            <a:xfrm>
              <a:off x="7863338" y="6393655"/>
              <a:ext cx="209101" cy="391595"/>
            </a:xfrm>
            <a:custGeom>
              <a:avLst/>
              <a:gdLst/>
              <a:ahLst/>
              <a:cxnLst/>
              <a:rect l="0" t="0" r="0" b="0"/>
              <a:pathLst>
                <a:path w="209101" h="391595">
                  <a:moveTo>
                    <a:pt x="101943" y="0"/>
                  </a:moveTo>
                  <a:lnTo>
                    <a:pt x="101943" y="0"/>
                  </a:lnTo>
                  <a:lnTo>
                    <a:pt x="101943" y="45786"/>
                  </a:lnTo>
                  <a:lnTo>
                    <a:pt x="92438" y="104393"/>
                  </a:lnTo>
                  <a:lnTo>
                    <a:pt x="81635" y="151170"/>
                  </a:lnTo>
                  <a:lnTo>
                    <a:pt x="66133" y="207328"/>
                  </a:lnTo>
                  <a:lnTo>
                    <a:pt x="50331" y="257325"/>
                  </a:lnTo>
                  <a:lnTo>
                    <a:pt x="26289" y="308653"/>
                  </a:lnTo>
                  <a:lnTo>
                    <a:pt x="9535" y="356335"/>
                  </a:lnTo>
                  <a:lnTo>
                    <a:pt x="5932" y="382939"/>
                  </a:lnTo>
                  <a:lnTo>
                    <a:pt x="3540" y="386262"/>
                  </a:lnTo>
                  <a:lnTo>
                    <a:pt x="622" y="388477"/>
                  </a:lnTo>
                  <a:lnTo>
                    <a:pt x="0" y="389954"/>
                  </a:lnTo>
                  <a:lnTo>
                    <a:pt x="908" y="390939"/>
                  </a:lnTo>
                  <a:lnTo>
                    <a:pt x="2836" y="391594"/>
                  </a:lnTo>
                  <a:lnTo>
                    <a:pt x="4122" y="389387"/>
                  </a:lnTo>
                  <a:lnTo>
                    <a:pt x="7254" y="374961"/>
                  </a:lnTo>
                  <a:lnTo>
                    <a:pt x="26935" y="342559"/>
                  </a:lnTo>
                  <a:lnTo>
                    <a:pt x="34651" y="337457"/>
                  </a:lnTo>
                  <a:lnTo>
                    <a:pt x="46433" y="334585"/>
                  </a:lnTo>
                  <a:lnTo>
                    <a:pt x="105276" y="345572"/>
                  </a:lnTo>
                  <a:lnTo>
                    <a:pt x="145516" y="355397"/>
                  </a:lnTo>
                  <a:lnTo>
                    <a:pt x="209100" y="3571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1" name="SMARTInkShape-463"/>
            <p:cNvSpPr/>
            <p:nvPr>
              <p:custDataLst>
                <p:tags r:id="rId32"/>
              </p:custDataLst>
            </p:nvPr>
          </p:nvSpPr>
          <p:spPr>
            <a:xfrm>
              <a:off x="7548563" y="6610114"/>
              <a:ext cx="214313" cy="45481"/>
            </a:xfrm>
            <a:custGeom>
              <a:avLst/>
              <a:gdLst/>
              <a:ahLst/>
              <a:cxnLst/>
              <a:rect l="0" t="0" r="0" b="0"/>
              <a:pathLst>
                <a:path w="214313" h="45481">
                  <a:moveTo>
                    <a:pt x="0" y="21667"/>
                  </a:moveTo>
                  <a:lnTo>
                    <a:pt x="0" y="21667"/>
                  </a:lnTo>
                  <a:lnTo>
                    <a:pt x="39464" y="5095"/>
                  </a:lnTo>
                  <a:lnTo>
                    <a:pt x="72547" y="0"/>
                  </a:lnTo>
                  <a:lnTo>
                    <a:pt x="127464" y="15967"/>
                  </a:lnTo>
                  <a:lnTo>
                    <a:pt x="214312" y="454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514" name="SMARTInkShape-Group59"/>
          <p:cNvGrpSpPr/>
          <p:nvPr/>
        </p:nvGrpSpPr>
        <p:grpSpPr>
          <a:xfrm>
            <a:off x="7858125" y="6907275"/>
            <a:ext cx="1547722" cy="699450"/>
            <a:chOff x="7858125" y="6907275"/>
            <a:chExt cx="1547722" cy="699450"/>
          </a:xfrm>
        </p:grpSpPr>
        <p:sp>
          <p:nvSpPr>
            <p:cNvPr id="503" name="SMARTInkShape-464"/>
            <p:cNvSpPr/>
            <p:nvPr>
              <p:custDataLst>
                <p:tags r:id="rId14"/>
              </p:custDataLst>
            </p:nvPr>
          </p:nvSpPr>
          <p:spPr>
            <a:xfrm>
              <a:off x="9263075" y="6972587"/>
              <a:ext cx="142772" cy="366007"/>
            </a:xfrm>
            <a:custGeom>
              <a:avLst/>
              <a:gdLst/>
              <a:ahLst/>
              <a:cxnLst/>
              <a:rect l="0" t="0" r="0" b="0"/>
              <a:pathLst>
                <a:path w="142772" h="366007">
                  <a:moveTo>
                    <a:pt x="11894" y="64007"/>
                  </a:moveTo>
                  <a:lnTo>
                    <a:pt x="11894" y="64007"/>
                  </a:lnTo>
                  <a:lnTo>
                    <a:pt x="11894" y="121675"/>
                  </a:lnTo>
                  <a:lnTo>
                    <a:pt x="10571" y="173809"/>
                  </a:lnTo>
                  <a:lnTo>
                    <a:pt x="2470" y="224945"/>
                  </a:lnTo>
                  <a:lnTo>
                    <a:pt x="31" y="275661"/>
                  </a:lnTo>
                  <a:lnTo>
                    <a:pt x="0" y="271211"/>
                  </a:lnTo>
                  <a:lnTo>
                    <a:pt x="12114" y="212629"/>
                  </a:lnTo>
                  <a:lnTo>
                    <a:pt x="24627" y="160784"/>
                  </a:lnTo>
                  <a:lnTo>
                    <a:pt x="35951" y="131046"/>
                  </a:lnTo>
                  <a:lnTo>
                    <a:pt x="59540" y="78009"/>
                  </a:lnTo>
                  <a:lnTo>
                    <a:pt x="83333" y="22575"/>
                  </a:lnTo>
                  <a:lnTo>
                    <a:pt x="99207" y="1730"/>
                  </a:lnTo>
                  <a:lnTo>
                    <a:pt x="103175" y="0"/>
                  </a:lnTo>
                  <a:lnTo>
                    <a:pt x="107144" y="168"/>
                  </a:lnTo>
                  <a:lnTo>
                    <a:pt x="115081" y="3884"/>
                  </a:lnTo>
                  <a:lnTo>
                    <a:pt x="123019" y="9946"/>
                  </a:lnTo>
                  <a:lnTo>
                    <a:pt x="134925" y="39757"/>
                  </a:lnTo>
                  <a:lnTo>
                    <a:pt x="141294" y="87732"/>
                  </a:lnTo>
                  <a:lnTo>
                    <a:pt x="142553" y="138955"/>
                  </a:lnTo>
                  <a:lnTo>
                    <a:pt x="142771" y="187638"/>
                  </a:lnTo>
                  <a:lnTo>
                    <a:pt x="139308" y="236899"/>
                  </a:lnTo>
                  <a:lnTo>
                    <a:pt x="132606" y="289099"/>
                  </a:lnTo>
                  <a:lnTo>
                    <a:pt x="121751" y="342553"/>
                  </a:lnTo>
                  <a:lnTo>
                    <a:pt x="119406" y="366006"/>
                  </a:lnTo>
                  <a:lnTo>
                    <a:pt x="119050" y="3616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4" name="SMARTInkShape-465"/>
            <p:cNvSpPr/>
            <p:nvPr>
              <p:custDataLst>
                <p:tags r:id="rId15"/>
              </p:custDataLst>
            </p:nvPr>
          </p:nvSpPr>
          <p:spPr>
            <a:xfrm>
              <a:off x="9039250" y="7044741"/>
              <a:ext cx="186381" cy="276055"/>
            </a:xfrm>
            <a:custGeom>
              <a:avLst/>
              <a:gdLst/>
              <a:ahLst/>
              <a:cxnLst/>
              <a:rect l="0" t="0" r="0" b="0"/>
              <a:pathLst>
                <a:path w="186381" h="276055">
                  <a:moveTo>
                    <a:pt x="92844" y="39478"/>
                  </a:moveTo>
                  <a:lnTo>
                    <a:pt x="92844" y="39478"/>
                  </a:lnTo>
                  <a:lnTo>
                    <a:pt x="86523" y="39478"/>
                  </a:lnTo>
                  <a:lnTo>
                    <a:pt x="63030" y="58489"/>
                  </a:lnTo>
                  <a:lnTo>
                    <a:pt x="36439" y="87723"/>
                  </a:lnTo>
                  <a:lnTo>
                    <a:pt x="5714" y="146632"/>
                  </a:lnTo>
                  <a:lnTo>
                    <a:pt x="0" y="173973"/>
                  </a:lnTo>
                  <a:lnTo>
                    <a:pt x="4627" y="200890"/>
                  </a:lnTo>
                  <a:lnTo>
                    <a:pt x="27549" y="241871"/>
                  </a:lnTo>
                  <a:lnTo>
                    <a:pt x="42216" y="259958"/>
                  </a:lnTo>
                  <a:lnTo>
                    <a:pt x="57554" y="269761"/>
                  </a:lnTo>
                  <a:lnTo>
                    <a:pt x="84592" y="275279"/>
                  </a:lnTo>
                  <a:lnTo>
                    <a:pt x="95280" y="276054"/>
                  </a:lnTo>
                  <a:lnTo>
                    <a:pt x="114211" y="269859"/>
                  </a:lnTo>
                  <a:lnTo>
                    <a:pt x="131444" y="256964"/>
                  </a:lnTo>
                  <a:lnTo>
                    <a:pt x="165756" y="217656"/>
                  </a:lnTo>
                  <a:lnTo>
                    <a:pt x="179418" y="184288"/>
                  </a:lnTo>
                  <a:lnTo>
                    <a:pt x="186380" y="133787"/>
                  </a:lnTo>
                  <a:lnTo>
                    <a:pt x="184227" y="81282"/>
                  </a:lnTo>
                  <a:lnTo>
                    <a:pt x="163943" y="28106"/>
                  </a:lnTo>
                  <a:lnTo>
                    <a:pt x="154870" y="13257"/>
                  </a:lnTo>
                  <a:lnTo>
                    <a:pt x="142019" y="2247"/>
                  </a:lnTo>
                  <a:lnTo>
                    <a:pt x="136210" y="106"/>
                  </a:lnTo>
                  <a:lnTo>
                    <a:pt x="131015" y="0"/>
                  </a:lnTo>
                  <a:lnTo>
                    <a:pt x="126229" y="1254"/>
                  </a:lnTo>
                  <a:lnTo>
                    <a:pt x="123038" y="4734"/>
                  </a:lnTo>
                  <a:lnTo>
                    <a:pt x="119493" y="15657"/>
                  </a:lnTo>
                  <a:lnTo>
                    <a:pt x="118539" y="55057"/>
                  </a:lnTo>
                  <a:lnTo>
                    <a:pt x="128563" y="11091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5" name="SMARTInkShape-466"/>
            <p:cNvSpPr/>
            <p:nvPr>
              <p:custDataLst>
                <p:tags r:id="rId16"/>
              </p:custDataLst>
            </p:nvPr>
          </p:nvSpPr>
          <p:spPr>
            <a:xfrm>
              <a:off x="8929688" y="6946391"/>
              <a:ext cx="35719" cy="18766"/>
            </a:xfrm>
            <a:custGeom>
              <a:avLst/>
              <a:gdLst/>
              <a:ahLst/>
              <a:cxnLst/>
              <a:rect l="0" t="0" r="0" b="0"/>
              <a:pathLst>
                <a:path w="35719" h="18766">
                  <a:moveTo>
                    <a:pt x="0" y="6859"/>
                  </a:moveTo>
                  <a:lnTo>
                    <a:pt x="0" y="6859"/>
                  </a:lnTo>
                  <a:lnTo>
                    <a:pt x="6320" y="538"/>
                  </a:lnTo>
                  <a:lnTo>
                    <a:pt x="8182" y="0"/>
                  </a:lnTo>
                  <a:lnTo>
                    <a:pt x="9424" y="963"/>
                  </a:lnTo>
                  <a:lnTo>
                    <a:pt x="10251" y="2928"/>
                  </a:lnTo>
                  <a:lnTo>
                    <a:pt x="35718" y="187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6" name="SMARTInkShape-467"/>
            <p:cNvSpPr/>
            <p:nvPr>
              <p:custDataLst>
                <p:tags r:id="rId17"/>
              </p:custDataLst>
            </p:nvPr>
          </p:nvSpPr>
          <p:spPr>
            <a:xfrm>
              <a:off x="8941594" y="7096125"/>
              <a:ext cx="23813" cy="275942"/>
            </a:xfrm>
            <a:custGeom>
              <a:avLst/>
              <a:gdLst/>
              <a:ahLst/>
              <a:cxnLst/>
              <a:rect l="0" t="0" r="0" b="0"/>
              <a:pathLst>
                <a:path w="23813" h="275942">
                  <a:moveTo>
                    <a:pt x="0" y="0"/>
                  </a:moveTo>
                  <a:lnTo>
                    <a:pt x="0" y="0"/>
                  </a:lnTo>
                  <a:lnTo>
                    <a:pt x="1323" y="12151"/>
                  </a:lnTo>
                  <a:lnTo>
                    <a:pt x="10802" y="58786"/>
                  </a:lnTo>
                  <a:lnTo>
                    <a:pt x="12902" y="104877"/>
                  </a:lnTo>
                  <a:lnTo>
                    <a:pt x="19992" y="159103"/>
                  </a:lnTo>
                  <a:lnTo>
                    <a:pt x="23057" y="218449"/>
                  </a:lnTo>
                  <a:lnTo>
                    <a:pt x="23783" y="275941"/>
                  </a:lnTo>
                  <a:lnTo>
                    <a:pt x="23812" y="2619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7" name="SMARTInkShape-468"/>
            <p:cNvSpPr/>
            <p:nvPr>
              <p:custDataLst>
                <p:tags r:id="rId18"/>
              </p:custDataLst>
            </p:nvPr>
          </p:nvSpPr>
          <p:spPr>
            <a:xfrm>
              <a:off x="8682887" y="7120527"/>
              <a:ext cx="163312" cy="486198"/>
            </a:xfrm>
            <a:custGeom>
              <a:avLst/>
              <a:gdLst/>
              <a:ahLst/>
              <a:cxnLst/>
              <a:rect l="0" t="0" r="0" b="0"/>
              <a:pathLst>
                <a:path w="163312" h="486198">
                  <a:moveTo>
                    <a:pt x="127738" y="47036"/>
                  </a:moveTo>
                  <a:lnTo>
                    <a:pt x="127738" y="47036"/>
                  </a:lnTo>
                  <a:lnTo>
                    <a:pt x="137243" y="36207"/>
                  </a:lnTo>
                  <a:lnTo>
                    <a:pt x="144310" y="24143"/>
                  </a:lnTo>
                  <a:lnTo>
                    <a:pt x="145400" y="19868"/>
                  </a:lnTo>
                  <a:lnTo>
                    <a:pt x="144805" y="17017"/>
                  </a:lnTo>
                  <a:lnTo>
                    <a:pt x="134344" y="6122"/>
                  </a:lnTo>
                  <a:lnTo>
                    <a:pt x="123618" y="2393"/>
                  </a:lnTo>
                  <a:lnTo>
                    <a:pt x="88854" y="0"/>
                  </a:lnTo>
                  <a:lnTo>
                    <a:pt x="66800" y="6728"/>
                  </a:lnTo>
                  <a:lnTo>
                    <a:pt x="35599" y="25391"/>
                  </a:lnTo>
                  <a:lnTo>
                    <a:pt x="13125" y="47677"/>
                  </a:lnTo>
                  <a:lnTo>
                    <a:pt x="7673" y="55401"/>
                  </a:lnTo>
                  <a:lnTo>
                    <a:pt x="0" y="91554"/>
                  </a:lnTo>
                  <a:lnTo>
                    <a:pt x="4047" y="129458"/>
                  </a:lnTo>
                  <a:lnTo>
                    <a:pt x="13625" y="159505"/>
                  </a:lnTo>
                  <a:lnTo>
                    <a:pt x="31162" y="185164"/>
                  </a:lnTo>
                  <a:lnTo>
                    <a:pt x="49096" y="194416"/>
                  </a:lnTo>
                  <a:lnTo>
                    <a:pt x="59435" y="196883"/>
                  </a:lnTo>
                  <a:lnTo>
                    <a:pt x="68973" y="195881"/>
                  </a:lnTo>
                  <a:lnTo>
                    <a:pt x="86627" y="187714"/>
                  </a:lnTo>
                  <a:lnTo>
                    <a:pt x="111441" y="161919"/>
                  </a:lnTo>
                  <a:lnTo>
                    <a:pt x="138544" y="106016"/>
                  </a:lnTo>
                  <a:lnTo>
                    <a:pt x="147696" y="67157"/>
                  </a:lnTo>
                  <a:lnTo>
                    <a:pt x="151484" y="12569"/>
                  </a:lnTo>
                  <a:lnTo>
                    <a:pt x="151549" y="68550"/>
                  </a:lnTo>
                  <a:lnTo>
                    <a:pt x="151551" y="124181"/>
                  </a:lnTo>
                  <a:lnTo>
                    <a:pt x="157871" y="176780"/>
                  </a:lnTo>
                  <a:lnTo>
                    <a:pt x="162721" y="231479"/>
                  </a:lnTo>
                  <a:lnTo>
                    <a:pt x="163311" y="283964"/>
                  </a:lnTo>
                  <a:lnTo>
                    <a:pt x="155246" y="342055"/>
                  </a:lnTo>
                  <a:lnTo>
                    <a:pt x="151323" y="388743"/>
                  </a:lnTo>
                  <a:lnTo>
                    <a:pt x="138816" y="441343"/>
                  </a:lnTo>
                  <a:lnTo>
                    <a:pt x="119691" y="477168"/>
                  </a:lnTo>
                  <a:lnTo>
                    <a:pt x="111815" y="482945"/>
                  </a:lnTo>
                  <a:lnTo>
                    <a:pt x="87302" y="486197"/>
                  </a:lnTo>
                  <a:lnTo>
                    <a:pt x="61223" y="480840"/>
                  </a:lnTo>
                  <a:lnTo>
                    <a:pt x="48346" y="470907"/>
                  </a:lnTo>
                  <a:lnTo>
                    <a:pt x="38213" y="456350"/>
                  </a:lnTo>
                  <a:lnTo>
                    <a:pt x="20582" y="3804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8" name="SMARTInkShape-469"/>
            <p:cNvSpPr/>
            <p:nvPr>
              <p:custDataLst>
                <p:tags r:id="rId19"/>
              </p:custDataLst>
            </p:nvPr>
          </p:nvSpPr>
          <p:spPr>
            <a:xfrm>
              <a:off x="8620125" y="7041641"/>
              <a:ext cx="11907" cy="6860"/>
            </a:xfrm>
            <a:custGeom>
              <a:avLst/>
              <a:gdLst/>
              <a:ahLst/>
              <a:cxnLst/>
              <a:rect l="0" t="0" r="0" b="0"/>
              <a:pathLst>
                <a:path w="11907" h="6860">
                  <a:moveTo>
                    <a:pt x="0" y="6859"/>
                  </a:moveTo>
                  <a:lnTo>
                    <a:pt x="0" y="6859"/>
                  </a:lnTo>
                  <a:lnTo>
                    <a:pt x="0" y="538"/>
                  </a:lnTo>
                  <a:lnTo>
                    <a:pt x="1323" y="0"/>
                  </a:lnTo>
                  <a:lnTo>
                    <a:pt x="11906" y="6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09" name="SMARTInkShape-470"/>
            <p:cNvSpPr/>
            <p:nvPr>
              <p:custDataLst>
                <p:tags r:id="rId20"/>
              </p:custDataLst>
            </p:nvPr>
          </p:nvSpPr>
          <p:spPr>
            <a:xfrm>
              <a:off x="8572500" y="7131844"/>
              <a:ext cx="11907" cy="273845"/>
            </a:xfrm>
            <a:custGeom>
              <a:avLst/>
              <a:gdLst/>
              <a:ahLst/>
              <a:cxnLst/>
              <a:rect l="0" t="0" r="0" b="0"/>
              <a:pathLst>
                <a:path w="11907" h="273845">
                  <a:moveTo>
                    <a:pt x="0" y="0"/>
                  </a:moveTo>
                  <a:lnTo>
                    <a:pt x="0" y="0"/>
                  </a:lnTo>
                  <a:lnTo>
                    <a:pt x="6321" y="6320"/>
                  </a:lnTo>
                  <a:lnTo>
                    <a:pt x="9424" y="16479"/>
                  </a:lnTo>
                  <a:lnTo>
                    <a:pt x="11579" y="63024"/>
                  </a:lnTo>
                  <a:lnTo>
                    <a:pt x="11842" y="113480"/>
                  </a:lnTo>
                  <a:lnTo>
                    <a:pt x="11894" y="162351"/>
                  </a:lnTo>
                  <a:lnTo>
                    <a:pt x="11904" y="213455"/>
                  </a:lnTo>
                  <a:lnTo>
                    <a:pt x="11906" y="2738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0" name="SMARTInkShape-471"/>
            <p:cNvSpPr/>
            <p:nvPr>
              <p:custDataLst>
                <p:tags r:id="rId21"/>
              </p:custDataLst>
            </p:nvPr>
          </p:nvSpPr>
          <p:spPr>
            <a:xfrm>
              <a:off x="8429625" y="6929438"/>
              <a:ext cx="59532" cy="430597"/>
            </a:xfrm>
            <a:custGeom>
              <a:avLst/>
              <a:gdLst/>
              <a:ahLst/>
              <a:cxnLst/>
              <a:rect l="0" t="0" r="0" b="0"/>
              <a:pathLst>
                <a:path w="59532" h="430597">
                  <a:moveTo>
                    <a:pt x="0" y="0"/>
                  </a:moveTo>
                  <a:lnTo>
                    <a:pt x="0" y="0"/>
                  </a:lnTo>
                  <a:lnTo>
                    <a:pt x="6321" y="6320"/>
                  </a:lnTo>
                  <a:lnTo>
                    <a:pt x="10251" y="29213"/>
                  </a:lnTo>
                  <a:lnTo>
                    <a:pt x="11689" y="87582"/>
                  </a:lnTo>
                  <a:lnTo>
                    <a:pt x="18183" y="141360"/>
                  </a:lnTo>
                  <a:lnTo>
                    <a:pt x="22144" y="184465"/>
                  </a:lnTo>
                  <a:lnTo>
                    <a:pt x="23318" y="237072"/>
                  </a:lnTo>
                  <a:lnTo>
                    <a:pt x="22392" y="289559"/>
                  </a:lnTo>
                  <a:lnTo>
                    <a:pt x="16924" y="338178"/>
                  </a:lnTo>
                  <a:lnTo>
                    <a:pt x="25588" y="391503"/>
                  </a:lnTo>
                  <a:lnTo>
                    <a:pt x="36245" y="421154"/>
                  </a:lnTo>
                  <a:lnTo>
                    <a:pt x="40038" y="427612"/>
                  </a:lnTo>
                  <a:lnTo>
                    <a:pt x="43890" y="430596"/>
                  </a:lnTo>
                  <a:lnTo>
                    <a:pt x="59531"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1" name="SMARTInkShape-472"/>
            <p:cNvSpPr/>
            <p:nvPr>
              <p:custDataLst>
                <p:tags r:id="rId22"/>
              </p:custDataLst>
            </p:nvPr>
          </p:nvSpPr>
          <p:spPr>
            <a:xfrm>
              <a:off x="8179594" y="7138970"/>
              <a:ext cx="226220" cy="259366"/>
            </a:xfrm>
            <a:custGeom>
              <a:avLst/>
              <a:gdLst/>
              <a:ahLst/>
              <a:cxnLst/>
              <a:rect l="0" t="0" r="0" b="0"/>
              <a:pathLst>
                <a:path w="226220" h="259366">
                  <a:moveTo>
                    <a:pt x="0" y="88124"/>
                  </a:moveTo>
                  <a:lnTo>
                    <a:pt x="0" y="88124"/>
                  </a:lnTo>
                  <a:lnTo>
                    <a:pt x="18961" y="81803"/>
                  </a:lnTo>
                  <a:lnTo>
                    <a:pt x="38855" y="82228"/>
                  </a:lnTo>
                  <a:lnTo>
                    <a:pt x="86157" y="96853"/>
                  </a:lnTo>
                  <a:lnTo>
                    <a:pt x="112106" y="106879"/>
                  </a:lnTo>
                  <a:lnTo>
                    <a:pt x="143018" y="109115"/>
                  </a:lnTo>
                  <a:lnTo>
                    <a:pt x="168200" y="101986"/>
                  </a:lnTo>
                  <a:lnTo>
                    <a:pt x="179707" y="95168"/>
                  </a:lnTo>
                  <a:lnTo>
                    <a:pt x="193622" y="77569"/>
                  </a:lnTo>
                  <a:lnTo>
                    <a:pt x="199803" y="61919"/>
                  </a:lnTo>
                  <a:lnTo>
                    <a:pt x="201635" y="42582"/>
                  </a:lnTo>
                  <a:lnTo>
                    <a:pt x="198535" y="31282"/>
                  </a:lnTo>
                  <a:lnTo>
                    <a:pt x="195857" y="26417"/>
                  </a:lnTo>
                  <a:lnTo>
                    <a:pt x="179446" y="13248"/>
                  </a:lnTo>
                  <a:lnTo>
                    <a:pt x="157827" y="969"/>
                  </a:lnTo>
                  <a:lnTo>
                    <a:pt x="138937" y="0"/>
                  </a:lnTo>
                  <a:lnTo>
                    <a:pt x="93467" y="7888"/>
                  </a:lnTo>
                  <a:lnTo>
                    <a:pt x="86123" y="10821"/>
                  </a:lnTo>
                  <a:lnTo>
                    <a:pt x="74437" y="21135"/>
                  </a:lnTo>
                  <a:lnTo>
                    <a:pt x="60420" y="45345"/>
                  </a:lnTo>
                  <a:lnTo>
                    <a:pt x="53311" y="66465"/>
                  </a:lnTo>
                  <a:lnTo>
                    <a:pt x="50153" y="89081"/>
                  </a:lnTo>
                  <a:lnTo>
                    <a:pt x="61015" y="130447"/>
                  </a:lnTo>
                  <a:lnTo>
                    <a:pt x="87067" y="187863"/>
                  </a:lnTo>
                  <a:lnTo>
                    <a:pt x="128240" y="239524"/>
                  </a:lnTo>
                  <a:lnTo>
                    <a:pt x="145594" y="253810"/>
                  </a:lnTo>
                  <a:lnTo>
                    <a:pt x="152625" y="258112"/>
                  </a:lnTo>
                  <a:lnTo>
                    <a:pt x="171020" y="259365"/>
                  </a:lnTo>
                  <a:lnTo>
                    <a:pt x="181482" y="257847"/>
                  </a:lnTo>
                  <a:lnTo>
                    <a:pt x="226219" y="21909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2" name="SMARTInkShape-473"/>
            <p:cNvSpPr/>
            <p:nvPr>
              <p:custDataLst>
                <p:tags r:id="rId23"/>
              </p:custDataLst>
            </p:nvPr>
          </p:nvSpPr>
          <p:spPr>
            <a:xfrm>
              <a:off x="7858125" y="6907275"/>
              <a:ext cx="357189" cy="513964"/>
            </a:xfrm>
            <a:custGeom>
              <a:avLst/>
              <a:gdLst/>
              <a:ahLst/>
              <a:cxnLst/>
              <a:rect l="0" t="0" r="0" b="0"/>
              <a:pathLst>
                <a:path w="357189" h="513964">
                  <a:moveTo>
                    <a:pt x="0" y="10256"/>
                  </a:moveTo>
                  <a:lnTo>
                    <a:pt x="0" y="10256"/>
                  </a:lnTo>
                  <a:lnTo>
                    <a:pt x="42382" y="832"/>
                  </a:lnTo>
                  <a:lnTo>
                    <a:pt x="99606" y="0"/>
                  </a:lnTo>
                  <a:lnTo>
                    <a:pt x="159111" y="14964"/>
                  </a:lnTo>
                  <a:lnTo>
                    <a:pt x="210121" y="30247"/>
                  </a:lnTo>
                  <a:lnTo>
                    <a:pt x="263215" y="56284"/>
                  </a:lnTo>
                  <a:lnTo>
                    <a:pt x="300343" y="85174"/>
                  </a:lnTo>
                  <a:lnTo>
                    <a:pt x="302094" y="91951"/>
                  </a:lnTo>
                  <a:lnTo>
                    <a:pt x="300510" y="110066"/>
                  </a:lnTo>
                  <a:lnTo>
                    <a:pt x="295397" y="124290"/>
                  </a:lnTo>
                  <a:lnTo>
                    <a:pt x="275014" y="150521"/>
                  </a:lnTo>
                  <a:lnTo>
                    <a:pt x="219690" y="190586"/>
                  </a:lnTo>
                  <a:lnTo>
                    <a:pt x="160528" y="216436"/>
                  </a:lnTo>
                  <a:lnTo>
                    <a:pt x="121814" y="232467"/>
                  </a:lnTo>
                  <a:lnTo>
                    <a:pt x="110176" y="243078"/>
                  </a:lnTo>
                  <a:lnTo>
                    <a:pt x="95445" y="248319"/>
                  </a:lnTo>
                  <a:lnTo>
                    <a:pt x="135859" y="251907"/>
                  </a:lnTo>
                  <a:lnTo>
                    <a:pt x="173239" y="264952"/>
                  </a:lnTo>
                  <a:lnTo>
                    <a:pt x="231429" y="312387"/>
                  </a:lnTo>
                  <a:lnTo>
                    <a:pt x="260836" y="337167"/>
                  </a:lnTo>
                  <a:lnTo>
                    <a:pt x="294849" y="391973"/>
                  </a:lnTo>
                  <a:lnTo>
                    <a:pt x="314592" y="442255"/>
                  </a:lnTo>
                  <a:lnTo>
                    <a:pt x="340052" y="500791"/>
                  </a:lnTo>
                  <a:lnTo>
                    <a:pt x="342957" y="511817"/>
                  </a:lnTo>
                  <a:lnTo>
                    <a:pt x="345055" y="513963"/>
                  </a:lnTo>
                  <a:lnTo>
                    <a:pt x="357188" y="5103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3" name="SMARTInkShape-474"/>
            <p:cNvSpPr/>
            <p:nvPr>
              <p:custDataLst>
                <p:tags r:id="rId24"/>
              </p:custDataLst>
            </p:nvPr>
          </p:nvSpPr>
          <p:spPr>
            <a:xfrm>
              <a:off x="7917656" y="6977063"/>
              <a:ext cx="83345" cy="428626"/>
            </a:xfrm>
            <a:custGeom>
              <a:avLst/>
              <a:gdLst/>
              <a:ahLst/>
              <a:cxnLst/>
              <a:rect l="0" t="0" r="0" b="0"/>
              <a:pathLst>
                <a:path w="83345" h="428626">
                  <a:moveTo>
                    <a:pt x="0" y="0"/>
                  </a:moveTo>
                  <a:lnTo>
                    <a:pt x="0" y="0"/>
                  </a:lnTo>
                  <a:lnTo>
                    <a:pt x="17688" y="20333"/>
                  </a:lnTo>
                  <a:lnTo>
                    <a:pt x="43467" y="77224"/>
                  </a:lnTo>
                  <a:lnTo>
                    <a:pt x="59494" y="136422"/>
                  </a:lnTo>
                  <a:lnTo>
                    <a:pt x="67898" y="192116"/>
                  </a:lnTo>
                  <a:lnTo>
                    <a:pt x="73917" y="243454"/>
                  </a:lnTo>
                  <a:lnTo>
                    <a:pt x="80551" y="290856"/>
                  </a:lnTo>
                  <a:lnTo>
                    <a:pt x="82517" y="343265"/>
                  </a:lnTo>
                  <a:lnTo>
                    <a:pt x="83180" y="402062"/>
                  </a:lnTo>
                  <a:lnTo>
                    <a:pt x="83344" y="4286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grpSp>
        <p:nvGrpSpPr>
          <p:cNvPr id="521" name="SMARTInkShape-Group60"/>
          <p:cNvGrpSpPr/>
          <p:nvPr/>
        </p:nvGrpSpPr>
        <p:grpSpPr>
          <a:xfrm>
            <a:off x="9703594" y="6250780"/>
            <a:ext cx="1762126" cy="607221"/>
            <a:chOff x="9703594" y="6250780"/>
            <a:chExt cx="1762126" cy="607221"/>
          </a:xfrm>
        </p:grpSpPr>
        <p:sp>
          <p:nvSpPr>
            <p:cNvPr id="515" name="SMARTInkShape-475"/>
            <p:cNvSpPr/>
            <p:nvPr>
              <p:custDataLst>
                <p:tags r:id="rId8"/>
              </p:custDataLst>
            </p:nvPr>
          </p:nvSpPr>
          <p:spPr>
            <a:xfrm>
              <a:off x="11453814" y="6798469"/>
              <a:ext cx="11906" cy="1"/>
            </a:xfrm>
            <a:custGeom>
              <a:avLst/>
              <a:gdLst/>
              <a:ahLst/>
              <a:cxnLst/>
              <a:rect l="0" t="0" r="0" b="0"/>
              <a:pathLst>
                <a:path w="11906" h="1">
                  <a:moveTo>
                    <a:pt x="0" y="0"/>
                  </a:moveTo>
                  <a:lnTo>
                    <a:pt x="0" y="0"/>
                  </a:lnTo>
                  <a:lnTo>
                    <a:pt x="1190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6" name="SMARTInkShape-476"/>
            <p:cNvSpPr/>
            <p:nvPr>
              <p:custDataLst>
                <p:tags r:id="rId9"/>
              </p:custDataLst>
            </p:nvPr>
          </p:nvSpPr>
          <p:spPr>
            <a:xfrm>
              <a:off x="10887496" y="6500813"/>
              <a:ext cx="494165" cy="357188"/>
            </a:xfrm>
            <a:custGeom>
              <a:avLst/>
              <a:gdLst/>
              <a:ahLst/>
              <a:cxnLst/>
              <a:rect l="0" t="0" r="0" b="0"/>
              <a:pathLst>
                <a:path w="494165" h="357188">
                  <a:moveTo>
                    <a:pt x="66254" y="0"/>
                  </a:moveTo>
                  <a:lnTo>
                    <a:pt x="66254" y="0"/>
                  </a:lnTo>
                  <a:lnTo>
                    <a:pt x="66254" y="6320"/>
                  </a:lnTo>
                  <a:lnTo>
                    <a:pt x="62726" y="12951"/>
                  </a:lnTo>
                  <a:lnTo>
                    <a:pt x="49681" y="34307"/>
                  </a:lnTo>
                  <a:lnTo>
                    <a:pt x="34366" y="81693"/>
                  </a:lnTo>
                  <a:lnTo>
                    <a:pt x="18603" y="130642"/>
                  </a:lnTo>
                  <a:lnTo>
                    <a:pt x="10242" y="170118"/>
                  </a:lnTo>
                  <a:lnTo>
                    <a:pt x="5864" y="220643"/>
                  </a:lnTo>
                  <a:lnTo>
                    <a:pt x="0" y="250584"/>
                  </a:lnTo>
                  <a:lnTo>
                    <a:pt x="2853" y="268357"/>
                  </a:lnTo>
                  <a:lnTo>
                    <a:pt x="18217" y="293237"/>
                  </a:lnTo>
                  <a:lnTo>
                    <a:pt x="28589" y="302307"/>
                  </a:lnTo>
                  <a:lnTo>
                    <a:pt x="33206" y="304725"/>
                  </a:lnTo>
                  <a:lnTo>
                    <a:pt x="45392" y="303885"/>
                  </a:lnTo>
                  <a:lnTo>
                    <a:pt x="52346" y="301808"/>
                  </a:lnTo>
                  <a:lnTo>
                    <a:pt x="67128" y="288918"/>
                  </a:lnTo>
                  <a:lnTo>
                    <a:pt x="111616" y="234303"/>
                  </a:lnTo>
                  <a:lnTo>
                    <a:pt x="132492" y="182884"/>
                  </a:lnTo>
                  <a:lnTo>
                    <a:pt x="153404" y="129705"/>
                  </a:lnTo>
                  <a:lnTo>
                    <a:pt x="161293" y="86075"/>
                  </a:lnTo>
                  <a:lnTo>
                    <a:pt x="160169" y="125442"/>
                  </a:lnTo>
                  <a:lnTo>
                    <a:pt x="150334" y="183931"/>
                  </a:lnTo>
                  <a:lnTo>
                    <a:pt x="151018" y="229322"/>
                  </a:lnTo>
                  <a:lnTo>
                    <a:pt x="155962" y="245678"/>
                  </a:lnTo>
                  <a:lnTo>
                    <a:pt x="166097" y="258238"/>
                  </a:lnTo>
                  <a:lnTo>
                    <a:pt x="178097" y="266907"/>
                  </a:lnTo>
                  <a:lnTo>
                    <a:pt x="187840" y="270761"/>
                  </a:lnTo>
                  <a:lnTo>
                    <a:pt x="193614" y="269143"/>
                  </a:lnTo>
                  <a:lnTo>
                    <a:pt x="221891" y="247535"/>
                  </a:lnTo>
                  <a:lnTo>
                    <a:pt x="235968" y="231723"/>
                  </a:lnTo>
                  <a:lnTo>
                    <a:pt x="255784" y="185708"/>
                  </a:lnTo>
                  <a:lnTo>
                    <a:pt x="268372" y="152038"/>
                  </a:lnTo>
                  <a:lnTo>
                    <a:pt x="280481" y="123101"/>
                  </a:lnTo>
                  <a:lnTo>
                    <a:pt x="290104" y="72235"/>
                  </a:lnTo>
                  <a:lnTo>
                    <a:pt x="302516" y="12710"/>
                  </a:lnTo>
                  <a:lnTo>
                    <a:pt x="303827" y="3766"/>
                  </a:lnTo>
                  <a:lnTo>
                    <a:pt x="305334" y="3833"/>
                  </a:lnTo>
                  <a:lnTo>
                    <a:pt x="310537" y="7436"/>
                  </a:lnTo>
                  <a:lnTo>
                    <a:pt x="313730" y="16974"/>
                  </a:lnTo>
                  <a:lnTo>
                    <a:pt x="315781" y="57298"/>
                  </a:lnTo>
                  <a:lnTo>
                    <a:pt x="306795" y="109344"/>
                  </a:lnTo>
                  <a:lnTo>
                    <a:pt x="297838" y="166975"/>
                  </a:lnTo>
                  <a:lnTo>
                    <a:pt x="304953" y="220462"/>
                  </a:lnTo>
                  <a:lnTo>
                    <a:pt x="327173" y="264576"/>
                  </a:lnTo>
                  <a:lnTo>
                    <a:pt x="337881" y="276339"/>
                  </a:lnTo>
                  <a:lnTo>
                    <a:pt x="342588" y="279476"/>
                  </a:lnTo>
                  <a:lnTo>
                    <a:pt x="361856" y="283891"/>
                  </a:lnTo>
                  <a:lnTo>
                    <a:pt x="380195" y="277868"/>
                  </a:lnTo>
                  <a:lnTo>
                    <a:pt x="417984" y="252443"/>
                  </a:lnTo>
                  <a:lnTo>
                    <a:pt x="449606" y="212436"/>
                  </a:lnTo>
                  <a:lnTo>
                    <a:pt x="478514" y="159075"/>
                  </a:lnTo>
                  <a:lnTo>
                    <a:pt x="491254" y="121087"/>
                  </a:lnTo>
                  <a:lnTo>
                    <a:pt x="494164" y="81391"/>
                  </a:lnTo>
                  <a:lnTo>
                    <a:pt x="493079" y="74104"/>
                  </a:lnTo>
                  <a:lnTo>
                    <a:pt x="491033" y="69246"/>
                  </a:lnTo>
                  <a:lnTo>
                    <a:pt x="478244" y="55129"/>
                  </a:lnTo>
                  <a:lnTo>
                    <a:pt x="473206" y="55274"/>
                  </a:lnTo>
                  <a:lnTo>
                    <a:pt x="460552" y="62489"/>
                  </a:lnTo>
                  <a:lnTo>
                    <a:pt x="444874" y="81427"/>
                  </a:lnTo>
                  <a:lnTo>
                    <a:pt x="419612" y="133501"/>
                  </a:lnTo>
                  <a:lnTo>
                    <a:pt x="412599" y="181409"/>
                  </a:lnTo>
                  <a:lnTo>
                    <a:pt x="418067" y="233095"/>
                  </a:lnTo>
                  <a:lnTo>
                    <a:pt x="430562" y="290293"/>
                  </a:lnTo>
                  <a:lnTo>
                    <a:pt x="441038" y="329743"/>
                  </a:lnTo>
                  <a:lnTo>
                    <a:pt x="451733" y="346998"/>
                  </a:lnTo>
                  <a:lnTo>
                    <a:pt x="456855" y="350394"/>
                  </a:lnTo>
                  <a:lnTo>
                    <a:pt x="482973" y="35718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7" name="SMARTInkShape-477"/>
            <p:cNvSpPr/>
            <p:nvPr>
              <p:custDataLst>
                <p:tags r:id="rId10"/>
              </p:custDataLst>
            </p:nvPr>
          </p:nvSpPr>
          <p:spPr>
            <a:xfrm>
              <a:off x="10703719" y="6500813"/>
              <a:ext cx="250032" cy="65217"/>
            </a:xfrm>
            <a:custGeom>
              <a:avLst/>
              <a:gdLst/>
              <a:ahLst/>
              <a:cxnLst/>
              <a:rect l="0" t="0" r="0" b="0"/>
              <a:pathLst>
                <a:path w="250032" h="65217">
                  <a:moveTo>
                    <a:pt x="0" y="35718"/>
                  </a:moveTo>
                  <a:lnTo>
                    <a:pt x="0" y="35718"/>
                  </a:lnTo>
                  <a:lnTo>
                    <a:pt x="6320" y="35718"/>
                  </a:lnTo>
                  <a:lnTo>
                    <a:pt x="61701" y="54704"/>
                  </a:lnTo>
                  <a:lnTo>
                    <a:pt x="119348" y="65216"/>
                  </a:lnTo>
                  <a:lnTo>
                    <a:pt x="154866" y="63273"/>
                  </a:lnTo>
                  <a:lnTo>
                    <a:pt x="190525" y="54319"/>
                  </a:lnTo>
                  <a:lnTo>
                    <a:pt x="207268" y="43544"/>
                  </a:lnTo>
                  <a:lnTo>
                    <a:pt x="25003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8" name="SMARTInkShape-478"/>
            <p:cNvSpPr/>
            <p:nvPr>
              <p:custDataLst>
                <p:tags r:id="rId11"/>
              </p:custDataLst>
            </p:nvPr>
          </p:nvSpPr>
          <p:spPr>
            <a:xfrm>
              <a:off x="10775691" y="6250780"/>
              <a:ext cx="47091" cy="592106"/>
            </a:xfrm>
            <a:custGeom>
              <a:avLst/>
              <a:gdLst/>
              <a:ahLst/>
              <a:cxnLst/>
              <a:rect l="0" t="0" r="0" b="0"/>
              <a:pathLst>
                <a:path w="47091" h="592106">
                  <a:moveTo>
                    <a:pt x="47090" y="0"/>
                  </a:moveTo>
                  <a:lnTo>
                    <a:pt x="47090" y="0"/>
                  </a:lnTo>
                  <a:lnTo>
                    <a:pt x="45767" y="12152"/>
                  </a:lnTo>
                  <a:lnTo>
                    <a:pt x="36288" y="63001"/>
                  </a:lnTo>
                  <a:lnTo>
                    <a:pt x="27098" y="119265"/>
                  </a:lnTo>
                  <a:lnTo>
                    <a:pt x="24033" y="168149"/>
                  </a:lnTo>
                  <a:lnTo>
                    <a:pt x="19973" y="219597"/>
                  </a:lnTo>
                  <a:lnTo>
                    <a:pt x="13920" y="270560"/>
                  </a:lnTo>
                  <a:lnTo>
                    <a:pt x="8601" y="325347"/>
                  </a:lnTo>
                  <a:lnTo>
                    <a:pt x="1270" y="379415"/>
                  </a:lnTo>
                  <a:lnTo>
                    <a:pt x="0" y="435212"/>
                  </a:lnTo>
                  <a:lnTo>
                    <a:pt x="7753" y="489802"/>
                  </a:lnTo>
                  <a:lnTo>
                    <a:pt x="14185" y="545270"/>
                  </a:lnTo>
                  <a:lnTo>
                    <a:pt x="27802" y="588516"/>
                  </a:lnTo>
                  <a:lnTo>
                    <a:pt x="31586" y="592105"/>
                  </a:lnTo>
                  <a:lnTo>
                    <a:pt x="35429" y="591851"/>
                  </a:lnTo>
                  <a:lnTo>
                    <a:pt x="39317" y="589037"/>
                  </a:lnTo>
                  <a:lnTo>
                    <a:pt x="47090" y="5715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19" name="SMARTInkShape-479"/>
            <p:cNvSpPr/>
            <p:nvPr>
              <p:custDataLst>
                <p:tags r:id="rId12"/>
              </p:custDataLst>
            </p:nvPr>
          </p:nvSpPr>
          <p:spPr>
            <a:xfrm>
              <a:off x="10032040" y="6396572"/>
              <a:ext cx="707400" cy="433438"/>
            </a:xfrm>
            <a:custGeom>
              <a:avLst/>
              <a:gdLst/>
              <a:ahLst/>
              <a:cxnLst/>
              <a:rect l="0" t="0" r="0" b="0"/>
              <a:pathLst>
                <a:path w="707400" h="433438">
                  <a:moveTo>
                    <a:pt x="147804" y="104241"/>
                  </a:moveTo>
                  <a:lnTo>
                    <a:pt x="147804" y="104241"/>
                  </a:lnTo>
                  <a:lnTo>
                    <a:pt x="147804" y="161049"/>
                  </a:lnTo>
                  <a:lnTo>
                    <a:pt x="149127" y="161957"/>
                  </a:lnTo>
                  <a:lnTo>
                    <a:pt x="154124" y="162966"/>
                  </a:lnTo>
                  <a:lnTo>
                    <a:pt x="154664" y="160588"/>
                  </a:lnTo>
                  <a:lnTo>
                    <a:pt x="139852" y="101305"/>
                  </a:lnTo>
                  <a:lnTo>
                    <a:pt x="135746" y="85879"/>
                  </a:lnTo>
                  <a:lnTo>
                    <a:pt x="130098" y="77118"/>
                  </a:lnTo>
                  <a:lnTo>
                    <a:pt x="125417" y="75576"/>
                  </a:lnTo>
                  <a:lnTo>
                    <a:pt x="113159" y="77389"/>
                  </a:lnTo>
                  <a:lnTo>
                    <a:pt x="91384" y="92169"/>
                  </a:lnTo>
                  <a:lnTo>
                    <a:pt x="44542" y="146576"/>
                  </a:lnTo>
                  <a:lnTo>
                    <a:pt x="11975" y="202730"/>
                  </a:lnTo>
                  <a:lnTo>
                    <a:pt x="0" y="244522"/>
                  </a:lnTo>
                  <a:lnTo>
                    <a:pt x="3365" y="302777"/>
                  </a:lnTo>
                  <a:lnTo>
                    <a:pt x="3885" y="312005"/>
                  </a:lnTo>
                  <a:lnTo>
                    <a:pt x="17261" y="343953"/>
                  </a:lnTo>
                  <a:lnTo>
                    <a:pt x="37750" y="363356"/>
                  </a:lnTo>
                  <a:lnTo>
                    <a:pt x="87699" y="391049"/>
                  </a:lnTo>
                  <a:lnTo>
                    <a:pt x="117501" y="398683"/>
                  </a:lnTo>
                  <a:lnTo>
                    <a:pt x="149408" y="394624"/>
                  </a:lnTo>
                  <a:lnTo>
                    <a:pt x="183998" y="378722"/>
                  </a:lnTo>
                  <a:lnTo>
                    <a:pt x="213062" y="350933"/>
                  </a:lnTo>
                  <a:lnTo>
                    <a:pt x="252452" y="292793"/>
                  </a:lnTo>
                  <a:lnTo>
                    <a:pt x="277920" y="234953"/>
                  </a:lnTo>
                  <a:lnTo>
                    <a:pt x="289932" y="191315"/>
                  </a:lnTo>
                  <a:lnTo>
                    <a:pt x="284137" y="201331"/>
                  </a:lnTo>
                  <a:lnTo>
                    <a:pt x="272923" y="249977"/>
                  </a:lnTo>
                  <a:lnTo>
                    <a:pt x="267664" y="303496"/>
                  </a:lnTo>
                  <a:lnTo>
                    <a:pt x="267398" y="312484"/>
                  </a:lnTo>
                  <a:lnTo>
                    <a:pt x="274159" y="329526"/>
                  </a:lnTo>
                  <a:lnTo>
                    <a:pt x="285983" y="344596"/>
                  </a:lnTo>
                  <a:lnTo>
                    <a:pt x="300057" y="355704"/>
                  </a:lnTo>
                  <a:lnTo>
                    <a:pt x="307513" y="357873"/>
                  </a:lnTo>
                  <a:lnTo>
                    <a:pt x="346368" y="355007"/>
                  </a:lnTo>
                  <a:lnTo>
                    <a:pt x="362172" y="344015"/>
                  </a:lnTo>
                  <a:lnTo>
                    <a:pt x="392307" y="302895"/>
                  </a:lnTo>
                  <a:lnTo>
                    <a:pt x="405906" y="274498"/>
                  </a:lnTo>
                  <a:lnTo>
                    <a:pt x="408983" y="262079"/>
                  </a:lnTo>
                  <a:lnTo>
                    <a:pt x="410558" y="261060"/>
                  </a:lnTo>
                  <a:lnTo>
                    <a:pt x="415837" y="259927"/>
                  </a:lnTo>
                  <a:lnTo>
                    <a:pt x="416451" y="260949"/>
                  </a:lnTo>
                  <a:lnTo>
                    <a:pt x="411459" y="272092"/>
                  </a:lnTo>
                  <a:lnTo>
                    <a:pt x="409841" y="321671"/>
                  </a:lnTo>
                  <a:lnTo>
                    <a:pt x="413313" y="336695"/>
                  </a:lnTo>
                  <a:lnTo>
                    <a:pt x="416092" y="342554"/>
                  </a:lnTo>
                  <a:lnTo>
                    <a:pt x="426235" y="352591"/>
                  </a:lnTo>
                  <a:lnTo>
                    <a:pt x="432642" y="357120"/>
                  </a:lnTo>
                  <a:lnTo>
                    <a:pt x="466945" y="363494"/>
                  </a:lnTo>
                  <a:lnTo>
                    <a:pt x="504301" y="359062"/>
                  </a:lnTo>
                  <a:lnTo>
                    <a:pt x="534185" y="349371"/>
                  </a:lnTo>
                  <a:lnTo>
                    <a:pt x="559796" y="331800"/>
                  </a:lnTo>
                  <a:lnTo>
                    <a:pt x="592155" y="291330"/>
                  </a:lnTo>
                  <a:lnTo>
                    <a:pt x="620497" y="233752"/>
                  </a:lnTo>
                  <a:lnTo>
                    <a:pt x="634906" y="187153"/>
                  </a:lnTo>
                  <a:lnTo>
                    <a:pt x="645306" y="130320"/>
                  </a:lnTo>
                  <a:lnTo>
                    <a:pt x="647361" y="79552"/>
                  </a:lnTo>
                  <a:lnTo>
                    <a:pt x="647800" y="23346"/>
                  </a:lnTo>
                  <a:lnTo>
                    <a:pt x="644310" y="11843"/>
                  </a:lnTo>
                  <a:lnTo>
                    <a:pt x="641526" y="6923"/>
                  </a:lnTo>
                  <a:lnTo>
                    <a:pt x="637025" y="3644"/>
                  </a:lnTo>
                  <a:lnTo>
                    <a:pt x="624968" y="0"/>
                  </a:lnTo>
                  <a:lnTo>
                    <a:pt x="610788" y="1908"/>
                  </a:lnTo>
                  <a:lnTo>
                    <a:pt x="595668" y="8487"/>
                  </a:lnTo>
                  <a:lnTo>
                    <a:pt x="580129" y="20233"/>
                  </a:lnTo>
                  <a:lnTo>
                    <a:pt x="567933" y="41327"/>
                  </a:lnTo>
                  <a:lnTo>
                    <a:pt x="549321" y="97987"/>
                  </a:lnTo>
                  <a:lnTo>
                    <a:pt x="542411" y="153276"/>
                  </a:lnTo>
                  <a:lnTo>
                    <a:pt x="542536" y="203583"/>
                  </a:lnTo>
                  <a:lnTo>
                    <a:pt x="550233" y="257479"/>
                  </a:lnTo>
                  <a:lnTo>
                    <a:pt x="558966" y="301339"/>
                  </a:lnTo>
                  <a:lnTo>
                    <a:pt x="579300" y="356457"/>
                  </a:lnTo>
                  <a:lnTo>
                    <a:pt x="597379" y="407865"/>
                  </a:lnTo>
                  <a:lnTo>
                    <a:pt x="610434" y="423511"/>
                  </a:lnTo>
                  <a:lnTo>
                    <a:pt x="628584" y="431348"/>
                  </a:lnTo>
                  <a:lnTo>
                    <a:pt x="638980" y="433437"/>
                  </a:lnTo>
                  <a:lnTo>
                    <a:pt x="648557" y="430861"/>
                  </a:lnTo>
                  <a:lnTo>
                    <a:pt x="666253" y="417415"/>
                  </a:lnTo>
                  <a:lnTo>
                    <a:pt x="684769" y="387533"/>
                  </a:lnTo>
                  <a:lnTo>
                    <a:pt x="707399" y="3304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520" name="SMARTInkShape-480"/>
            <p:cNvSpPr/>
            <p:nvPr>
              <p:custDataLst>
                <p:tags r:id="rId13"/>
              </p:custDataLst>
            </p:nvPr>
          </p:nvSpPr>
          <p:spPr>
            <a:xfrm>
              <a:off x="9703594" y="6655594"/>
              <a:ext cx="202407" cy="23813"/>
            </a:xfrm>
            <a:custGeom>
              <a:avLst/>
              <a:gdLst/>
              <a:ahLst/>
              <a:cxnLst/>
              <a:rect l="0" t="0" r="0" b="0"/>
              <a:pathLst>
                <a:path w="202407" h="23813">
                  <a:moveTo>
                    <a:pt x="0" y="23812"/>
                  </a:moveTo>
                  <a:lnTo>
                    <a:pt x="0" y="23812"/>
                  </a:lnTo>
                  <a:lnTo>
                    <a:pt x="40617" y="4827"/>
                  </a:lnTo>
                  <a:lnTo>
                    <a:pt x="92138" y="635"/>
                  </a:lnTo>
                  <a:lnTo>
                    <a:pt x="143583" y="6985"/>
                  </a:lnTo>
                  <a:lnTo>
                    <a:pt x="20240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grpSp>
    </p:spTree>
    <p:extLst>
      <p:ext uri="{BB962C8B-B14F-4D97-AF65-F5344CB8AC3E}">
        <p14:creationId xmlns:p14="http://schemas.microsoft.com/office/powerpoint/2010/main" val="291051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7D1332-A2B8-1F4E-AA55-628E3B3A68B3}"/>
              </a:ext>
            </a:extLst>
          </p:cNvPr>
          <p:cNvSpPr>
            <a:spLocks noGrp="1"/>
          </p:cNvSpPr>
          <p:nvPr>
            <p:ph type="title" idx="4294967295"/>
          </p:nvPr>
        </p:nvSpPr>
        <p:spPr>
          <a:xfrm>
            <a:off x="1295400" y="765024"/>
            <a:ext cx="9601200" cy="1303337"/>
          </a:xfrm>
        </p:spPr>
        <p:txBody>
          <a:bodyPr/>
          <a:lstStyle/>
          <a:p>
            <a:r>
              <a:rPr lang="fr-CA" dirty="0">
                <a:latin typeface="Comic Sans MS" panose="030F0702030302020204" pitchFamily="66" charset="0"/>
              </a:rPr>
              <a:t>Pratique guidée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4105C428-0DB3-344C-9CB8-2E2D9350C5C0}"/>
              </a:ext>
            </a:extLst>
          </p:cNvPr>
          <p:cNvSpPr>
            <a:spLocks noGrp="1"/>
          </p:cNvSpPr>
          <p:nvPr>
            <p:ph idx="4294967295"/>
          </p:nvPr>
        </p:nvSpPr>
        <p:spPr>
          <a:xfrm>
            <a:off x="1295400" y="2286000"/>
            <a:ext cx="9601200" cy="3806976"/>
          </a:xfrm>
        </p:spPr>
        <p:txBody>
          <a:bodyPr>
            <a:normAutofit fontScale="85000" lnSpcReduction="20000"/>
          </a:bodyPr>
          <a:lstStyle/>
          <a:p>
            <a:pPr algn="just"/>
            <a:r>
              <a:rPr lang="fr-CA" b="0" i="0" dirty="0">
                <a:solidFill>
                  <a:srgbClr val="666666"/>
                </a:solidFill>
                <a:effectLst/>
                <a:latin typeface="Source Sans Pro"/>
              </a:rPr>
              <a:t>À la suite du modelage, la démarche de l’enseignement explicite se poursuit avec l’étape de </a:t>
            </a:r>
            <a:r>
              <a:rPr lang="fr-CA" b="0" i="0" dirty="0">
                <a:solidFill>
                  <a:srgbClr val="800080"/>
                </a:solidFill>
                <a:effectLst/>
                <a:latin typeface="Source Sans Pro"/>
              </a:rPr>
              <a:t>la pratique guidée</a:t>
            </a:r>
            <a:r>
              <a:rPr lang="fr-CA" b="0" i="0" dirty="0">
                <a:solidFill>
                  <a:srgbClr val="666666"/>
                </a:solidFill>
                <a:effectLst/>
                <a:latin typeface="Source Sans Pro"/>
              </a:rPr>
              <a:t>, dite aussi pratique dirigée, qui permet aux élèves ayant un trouble d’apprentissage de réussir, avec le soutien approprié, à atteindre l’objectif de l’apprentissage visé et à acquérir ainsi la confiance et la motivation nécessaire pour continuer son apprentissage. Cette étape est propice au travail en équipe qui permet à l’enseignant(e) de vérifier ce que les élèves ayant un trouble d’apprentissage ont compris de la leçon, non seulement en leur donnant l’occasion de réaliser des tâches semblables à celles effectuées lors du modelage, mais encore en leur fournissant de la rétroaction sur le travail accompli. La pratique guidée aide les élèves ayant un trouble d’apprentissage à « </a:t>
            </a:r>
            <a:r>
              <a:rPr lang="fr-CA" b="0" i="1" dirty="0">
                <a:solidFill>
                  <a:srgbClr val="666666"/>
                </a:solidFill>
                <a:effectLst/>
                <a:latin typeface="Source Sans Pro"/>
              </a:rPr>
              <a:t>vérifier, à ajuster, à consolider et à approfondir leur compréhension de l’apprentissage en cours, par l’arrimage de ces nouvelles connaissances avec celles qu’ils possèdent déjà en mémoire à long terme</a:t>
            </a:r>
            <a:r>
              <a:rPr lang="fr-CA" b="0" i="0" dirty="0">
                <a:solidFill>
                  <a:srgbClr val="666666"/>
                </a:solidFill>
                <a:effectLst/>
                <a:latin typeface="Source Sans Pro"/>
              </a:rPr>
              <a:t> » (Gauthier et al., 2004, p.28). </a:t>
            </a:r>
          </a:p>
        </p:txBody>
      </p:sp>
    </p:spTree>
    <p:extLst>
      <p:ext uri="{BB962C8B-B14F-4D97-AF65-F5344CB8AC3E}">
        <p14:creationId xmlns:p14="http://schemas.microsoft.com/office/powerpoint/2010/main" val="3604168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38BA518-91A2-144A-BFA7-45CE917A88BB}"/>
              </a:ext>
            </a:extLst>
          </p:cNvPr>
          <p:cNvSpPr>
            <a:spLocks noGrp="1"/>
          </p:cNvSpPr>
          <p:nvPr>
            <p:ph type="title"/>
          </p:nvPr>
        </p:nvSpPr>
        <p:spPr/>
        <p:txBody>
          <a:bodyPr/>
          <a:lstStyle/>
          <a:p>
            <a:r>
              <a:rPr lang="fr-CA" dirty="0">
                <a:latin typeface="Comic Sans MS" panose="030F0702030302020204" pitchFamily="66" charset="0"/>
              </a:rPr>
              <a:t>Opérations intellectuelles</a:t>
            </a:r>
            <a:r>
              <a:rPr lang="fr-CA" dirty="0"/>
              <a:t> </a:t>
            </a:r>
            <a:endParaRPr lang="fr-FR" dirty="0"/>
          </a:p>
        </p:txBody>
      </p:sp>
      <p:sp>
        <p:nvSpPr>
          <p:cNvPr id="3" name="Espace réservé du contenu 2">
            <a:extLst>
              <a:ext uri="{FF2B5EF4-FFF2-40B4-BE49-F238E27FC236}">
                <a16:creationId xmlns:a16="http://schemas.microsoft.com/office/drawing/2014/main" xmlns="" id="{9529FEF1-E5EB-4A45-B6EB-CE321D62AC42}"/>
              </a:ext>
            </a:extLst>
          </p:cNvPr>
          <p:cNvSpPr>
            <a:spLocks noGrp="1"/>
          </p:cNvSpPr>
          <p:nvPr>
            <p:ph idx="1"/>
          </p:nvPr>
        </p:nvSpPr>
        <p:spPr/>
        <p:txBody>
          <a:bodyPr/>
          <a:lstStyle/>
          <a:p>
            <a:r>
              <a:rPr lang="fr-FR" dirty="0">
                <a:latin typeface="Comic Sans MS" panose="030F0702030302020204" pitchFamily="66" charset="0"/>
              </a:rPr>
              <a:t>Elles font parties des critères d’évaluation : l’utilisation appropriée de connaissances (C1 et C2) </a:t>
            </a:r>
          </a:p>
          <a:p>
            <a:r>
              <a:rPr lang="fr-FR" dirty="0">
                <a:latin typeface="Comic Sans MS" panose="030F0702030302020204" pitchFamily="66" charset="0"/>
              </a:rPr>
              <a:t>C’est un savoir-faire qui se rapportent aux composantes des compétences et sur la mise en œuvre des compétences. </a:t>
            </a:r>
          </a:p>
          <a:p>
            <a:r>
              <a:rPr lang="fr-FR" dirty="0">
                <a:latin typeface="Comic Sans MS" panose="030F0702030302020204" pitchFamily="66" charset="0"/>
              </a:rPr>
              <a:t>Elles donnent une intention aux questions posées aux élèves et, conséquemment, aux réponses qu’ils donnent. </a:t>
            </a:r>
          </a:p>
        </p:txBody>
      </p:sp>
    </p:spTree>
    <p:extLst>
      <p:ext uri="{BB962C8B-B14F-4D97-AF65-F5344CB8AC3E}">
        <p14:creationId xmlns:p14="http://schemas.microsoft.com/office/powerpoint/2010/main" val="102561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9A0CA3-B17D-5640-9955-A7F4ED8E9484}"/>
              </a:ext>
            </a:extLst>
          </p:cNvPr>
          <p:cNvSpPr>
            <a:spLocks noGrp="1"/>
          </p:cNvSpPr>
          <p:nvPr>
            <p:ph type="title"/>
          </p:nvPr>
        </p:nvSpPr>
        <p:spPr/>
        <p:txBody>
          <a:bodyPr/>
          <a:lstStyle/>
          <a:p>
            <a:r>
              <a:rPr lang="fr-CA" dirty="0">
                <a:latin typeface="Comic Sans MS" panose="030F0702030302020204" pitchFamily="66" charset="0"/>
              </a:rPr>
              <a:t>Exemple de pratique guidée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xmlns="" id="{C496E9E8-0908-F44D-8BE8-ACAA70C47B57}"/>
              </a:ext>
            </a:extLst>
          </p:cNvPr>
          <p:cNvSpPr>
            <a:spLocks noGrp="1"/>
          </p:cNvSpPr>
          <p:nvPr>
            <p:ph idx="1"/>
          </p:nvPr>
        </p:nvSpPr>
        <p:spPr/>
        <p:txBody>
          <a:bodyPr/>
          <a:lstStyle/>
          <a:p>
            <a:r>
              <a:rPr lang="fr-FR" dirty="0">
                <a:latin typeface="Comic Sans MS" panose="030F0702030302020204" pitchFamily="66" charset="0"/>
              </a:rPr>
              <a:t>L’intégration d’une opération intellectuelle à la fois avec le ou les documents associés à la question. </a:t>
            </a:r>
          </a:p>
          <a:p>
            <a:r>
              <a:rPr lang="fr-FR" dirty="0">
                <a:latin typeface="Comic Sans MS" panose="030F0702030302020204" pitchFamily="66" charset="0"/>
              </a:rPr>
              <a:t>Reprendre l’étape du modelage. </a:t>
            </a:r>
          </a:p>
          <a:p>
            <a:r>
              <a:rPr lang="fr-FR" dirty="0">
                <a:latin typeface="Comic Sans MS" panose="030F0702030302020204" pitchFamily="66" charset="0"/>
              </a:rPr>
              <a:t>Travail en sous-groupe ou demander à l’élève de le faire avec vous. </a:t>
            </a:r>
          </a:p>
          <a:p>
            <a:endParaRPr lang="fr-FR" dirty="0">
              <a:latin typeface="Comic Sans MS" panose="030F0702030302020204" pitchFamily="66" charset="0"/>
            </a:endParaRPr>
          </a:p>
        </p:txBody>
      </p:sp>
    </p:spTree>
    <p:extLst>
      <p:ext uri="{BB962C8B-B14F-4D97-AF65-F5344CB8AC3E}">
        <p14:creationId xmlns:p14="http://schemas.microsoft.com/office/powerpoint/2010/main" val="18067402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217</Words>
  <Application>Microsoft Office PowerPoint</Application>
  <PresentationFormat>Grand écran</PresentationFormat>
  <Paragraphs>38</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Comic Sans MS</vt:lpstr>
      <vt:lpstr>Garamond</vt:lpstr>
      <vt:lpstr>Source Sans Pro</vt:lpstr>
      <vt:lpstr>Organique</vt:lpstr>
      <vt:lpstr>Les opérations intellectuelles et le dossier documentaire </vt:lpstr>
      <vt:lpstr>Enseignement explicite </vt:lpstr>
      <vt:lpstr>Modelage </vt:lpstr>
      <vt:lpstr>Dossier documentaire </vt:lpstr>
      <vt:lpstr>Exemple de modelage </vt:lpstr>
      <vt:lpstr>Présentation PowerPoint</vt:lpstr>
      <vt:lpstr>Pratique guidée </vt:lpstr>
      <vt:lpstr>Opérations intellectuelles </vt:lpstr>
      <vt:lpstr>Exemple de pratique guidée </vt:lpstr>
      <vt:lpstr>Pratique autonome </vt:lpstr>
      <vt:lpstr>Références et ressources utiles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opérations intellectuelles et le dossier documentaire</dc:title>
  <dc:creator>Dubuc, Jessika</dc:creator>
  <cp:lastModifiedBy>Danielle Gilbert</cp:lastModifiedBy>
  <cp:revision>10</cp:revision>
  <cp:lastPrinted>2018-04-27T11:52:00Z</cp:lastPrinted>
  <dcterms:modified xsi:type="dcterms:W3CDTF">2018-05-15T16:43:18Z</dcterms:modified>
</cp:coreProperties>
</file>